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030A0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1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D2F7B-5A86-C9A8-2D08-82DC2FD23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109B73-BDFE-7F6B-279F-E6EB9C29B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1CF4A5-9A01-1681-EDED-2FB6183A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3D10-1D44-4460-86C1-E37C762D5554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8ABB3B-C617-A4C5-E437-6977255E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4BF7A1-CB01-4A45-AD2A-CE2F1A6F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6C8-A935-4928-B8D2-F8B8961A0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40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DCB0E6-CEE3-2BE1-89D3-A5026CF7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E66557-0C41-23D1-2369-970BE67F5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A30754-D6B0-1D91-7799-5A7E8A6D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3D10-1D44-4460-86C1-E37C762D5554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51651A-949D-3594-B303-26082D7B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8A8E38-B936-ED72-B736-BFD178C46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6C8-A935-4928-B8D2-F8B8961A0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62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1179F7B-39CA-B793-D12A-AFCB69BB3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29EA13C-86ED-637D-D5F3-0D37CFBE1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02B5A6-B466-C8E9-5E50-1450F854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3D10-1D44-4460-86C1-E37C762D5554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1C9D01-3C6E-C47F-2D1B-26822A48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2119A8-EE21-0281-CD5F-395DFDC7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6C8-A935-4928-B8D2-F8B8961A0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73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9C1E9-7C8D-1A76-1CD9-9B2DA575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98074F-A8D2-4A74-E7E4-F5943B921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5A20DB-0AE9-6C5D-188E-1E82670D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3D10-1D44-4460-86C1-E37C762D5554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FE9D3-D363-5FA0-6F30-4E0F10C3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FED2BF-C207-0452-A9B1-DC8E238C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6C8-A935-4928-B8D2-F8B8961A0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02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785D3B-31C4-A56F-53D7-51DB2A54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ED392C-108B-B0A0-C39B-67A417C1E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23ACA9-FC93-4141-5B2A-F67BDA5C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3D10-1D44-4460-86C1-E37C762D5554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969998-E1BD-E5AB-4A46-3385C725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287459-4244-3B39-AB12-EDDDDBDC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6C8-A935-4928-B8D2-F8B8961A0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90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1084DB-63F4-3776-48A5-95B50F9A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DE394E-488D-2A85-2B7F-C44791BCB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4CE980-91C6-EBD5-45EB-1812CDF18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08C6D8-CB03-1F95-A214-6D3A24977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3D10-1D44-4460-86C1-E37C762D5554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4B1097-C23D-6761-3ED8-F80850B0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3D40B1-C5F9-4C00-D34A-F7D1FCBC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6C8-A935-4928-B8D2-F8B8961A0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84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764E4A-2AE1-DC6A-5FAF-78A8E753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DE56FC-1EF0-87FA-9ED2-A77D4072D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B58883-702A-9B58-8ABB-A248E5871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ADE8331-2D40-6AB9-E855-E5516B166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9C8974-4F9E-D7FD-E5C7-CF98E1C01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B803C52-E7DB-2DC0-492E-323432BC7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3D10-1D44-4460-86C1-E37C762D5554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146C6C8-81BF-1D73-5ABE-A25889FB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7AAFD1F-A76F-1796-214A-041F98C5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6C8-A935-4928-B8D2-F8B8961A0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51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47640B-61CF-3A8E-A17B-A81182E0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8318A1-4E59-494D-8666-A447BA0E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3D10-1D44-4460-86C1-E37C762D5554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B1946E-2594-FEE2-4C45-50A2C80D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5DC258-A85C-88B0-8AC8-A29504CD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6C8-A935-4928-B8D2-F8B8961A0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66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67C282-493A-F27F-7F34-1E032146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3D10-1D44-4460-86C1-E37C762D5554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1E155AA-015F-4DDC-48D1-21EE2ECB5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BC13AA-2F4D-F8D7-59B6-CEAFAEDB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6C8-A935-4928-B8D2-F8B8961A0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35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89995C-83BD-D06E-25E3-5279FA00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CA0931-4415-F56B-A1EF-9B4756DD0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A7336A-3668-5607-A1F1-2186942F7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8F54EF-966E-7EB1-C827-B4EACA7B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3D10-1D44-4460-86C1-E37C762D5554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143060-B067-5F06-73A4-DB601157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5FF44F-9AF0-B643-2394-2C1A951A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6C8-A935-4928-B8D2-F8B8961A0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76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3C464-646C-C1E1-235B-994F0220F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35A60C8-3A15-E5B0-B417-58D6C1E81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D55554-63FE-E2FA-6C5F-CA32445AF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E03F01-029A-7E44-EFEB-6AC1D165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3D10-1D44-4460-86C1-E37C762D5554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2E0223-37CB-FD0F-FD11-EDD02328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423941-742D-425F-02E0-1DE1BA52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6C8-A935-4928-B8D2-F8B8961A0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13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BC4451-8613-2F57-5FD7-27908640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5C206F-C40F-FE99-F2BE-D36EFE48A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0E52F8-8A81-2EFD-2B1C-850E29C6A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F3D10-1D44-4460-86C1-E37C762D5554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FBA828-C79E-4400-3690-83276F7BD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70DA78-593B-8E54-5977-EB5ADE41D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026C8-A935-4928-B8D2-F8B8961A0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09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EDA36B5-BF47-B3EA-49DD-59F30CE27404}"/>
              </a:ext>
            </a:extLst>
          </p:cNvPr>
          <p:cNvCxnSpPr>
            <a:cxnSpLocks/>
          </p:cNvCxnSpPr>
          <p:nvPr/>
        </p:nvCxnSpPr>
        <p:spPr>
          <a:xfrm flipV="1">
            <a:off x="2537284" y="4318000"/>
            <a:ext cx="3689143" cy="17149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442011D-91AC-A662-C93F-197BC07A241D}"/>
              </a:ext>
            </a:extLst>
          </p:cNvPr>
          <p:cNvCxnSpPr>
            <a:cxnSpLocks/>
            <a:stCxn id="39" idx="2"/>
            <a:endCxn id="39" idx="6"/>
          </p:cNvCxnSpPr>
          <p:nvPr/>
        </p:nvCxnSpPr>
        <p:spPr>
          <a:xfrm>
            <a:off x="229425" y="1193738"/>
            <a:ext cx="1534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56556A9-85B2-F307-13B7-7D7C9EB2B416}"/>
              </a:ext>
            </a:extLst>
          </p:cNvPr>
          <p:cNvCxnSpPr>
            <a:cxnSpLocks/>
            <a:stCxn id="39" idx="4"/>
            <a:endCxn id="39" idx="0"/>
          </p:cNvCxnSpPr>
          <p:nvPr/>
        </p:nvCxnSpPr>
        <p:spPr>
          <a:xfrm flipV="1">
            <a:off x="996645" y="426518"/>
            <a:ext cx="0" cy="1534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0568496D-DD46-541D-5CD8-4CFD91DC7C92}"/>
              </a:ext>
            </a:extLst>
          </p:cNvPr>
          <p:cNvCxnSpPr>
            <a:cxnSpLocks/>
          </p:cNvCxnSpPr>
          <p:nvPr/>
        </p:nvCxnSpPr>
        <p:spPr>
          <a:xfrm flipV="1">
            <a:off x="1002942" y="627028"/>
            <a:ext cx="507304" cy="55114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5EB79622-CFDB-04C9-9035-FE14382366EE}"/>
              </a:ext>
            </a:extLst>
          </p:cNvPr>
          <p:cNvSpPr/>
          <p:nvPr/>
        </p:nvSpPr>
        <p:spPr>
          <a:xfrm>
            <a:off x="229425" y="426518"/>
            <a:ext cx="1534439" cy="1534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4183F49-7B82-2CD5-B56F-39210DFAE019}"/>
              </a:ext>
            </a:extLst>
          </p:cNvPr>
          <p:cNvCxnSpPr>
            <a:cxnSpLocks/>
          </p:cNvCxnSpPr>
          <p:nvPr/>
        </p:nvCxnSpPr>
        <p:spPr>
          <a:xfrm flipV="1">
            <a:off x="996644" y="852497"/>
            <a:ext cx="688967" cy="3412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6E61B108-534C-25F1-F285-C94D26C26276}"/>
                  </a:ext>
                </a:extLst>
              </p:cNvPr>
              <p:cNvSpPr txBox="1"/>
              <p:nvPr/>
            </p:nvSpPr>
            <p:spPr>
              <a:xfrm>
                <a:off x="1499122" y="341653"/>
                <a:ext cx="323999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altLang="zh-TW" b="0"/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6E61B108-534C-25F1-F285-C94D26C26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122" y="341653"/>
                <a:ext cx="323999" cy="299569"/>
              </a:xfrm>
              <a:prstGeom prst="rect">
                <a:avLst/>
              </a:prstGeom>
              <a:blipFill>
                <a:blip r:embed="rId2"/>
                <a:stretch>
                  <a:fillRect l="-16981" r="-9434" b="-244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ECC4BEF4-E231-B29B-7149-97228AEF88E3}"/>
                  </a:ext>
                </a:extLst>
              </p:cNvPr>
              <p:cNvSpPr txBox="1"/>
              <p:nvPr/>
            </p:nvSpPr>
            <p:spPr>
              <a:xfrm>
                <a:off x="1695262" y="672887"/>
                <a:ext cx="30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altLang="zh-TW" b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ECC4BEF4-E231-B29B-7149-97228AEF8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262" y="672887"/>
                <a:ext cx="305596" cy="276999"/>
              </a:xfrm>
              <a:prstGeom prst="rect">
                <a:avLst/>
              </a:prstGeom>
              <a:blipFill>
                <a:blip r:embed="rId3"/>
                <a:stretch>
                  <a:fillRect l="-20000" r="-4000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B2C2432D-007F-8989-54E0-BB6205719F01}"/>
                  </a:ext>
                </a:extLst>
              </p:cNvPr>
              <p:cNvSpPr txBox="1"/>
              <p:nvPr/>
            </p:nvSpPr>
            <p:spPr>
              <a:xfrm>
                <a:off x="1864629" y="470356"/>
                <a:ext cx="1117036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B2C2432D-007F-8989-54E0-BB6205719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629" y="470356"/>
                <a:ext cx="1117036" cy="299569"/>
              </a:xfrm>
              <a:prstGeom prst="rect">
                <a:avLst/>
              </a:prstGeom>
              <a:blipFill>
                <a:blip r:embed="rId4"/>
                <a:stretch>
                  <a:fillRect l="-7650" r="-15301" b="-244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871F069D-0229-5A1D-484D-701952A57BBC}"/>
              </a:ext>
            </a:extLst>
          </p:cNvPr>
          <p:cNvGrpSpPr/>
          <p:nvPr/>
        </p:nvGrpSpPr>
        <p:grpSpPr>
          <a:xfrm>
            <a:off x="3376226" y="2308163"/>
            <a:ext cx="5872117" cy="4219637"/>
            <a:chOff x="3713733" y="801943"/>
            <a:chExt cx="7386312" cy="5307720"/>
          </a:xfrm>
        </p:grpSpPr>
        <p:sp>
          <p:nvSpPr>
            <p:cNvPr id="61" name="平行四邊形 60">
              <a:extLst>
                <a:ext uri="{FF2B5EF4-FFF2-40B4-BE49-F238E27FC236}">
                  <a16:creationId xmlns:a16="http://schemas.microsoft.com/office/drawing/2014/main" id="{4952449F-C959-3A5F-FFA3-60F34AF22431}"/>
                </a:ext>
              </a:extLst>
            </p:cNvPr>
            <p:cNvSpPr/>
            <p:nvPr/>
          </p:nvSpPr>
          <p:spPr>
            <a:xfrm rot="16200000">
              <a:off x="9487239" y="2341927"/>
              <a:ext cx="1799928" cy="1425685"/>
            </a:xfrm>
            <a:prstGeom prst="parallelogram">
              <a:avLst/>
            </a:prstGeom>
            <a:solidFill>
              <a:srgbClr val="DEEBF7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AB17FAF6-1F08-422A-415C-B2139D5FDB11}"/>
                </a:ext>
              </a:extLst>
            </p:cNvPr>
            <p:cNvGrpSpPr/>
            <p:nvPr/>
          </p:nvGrpSpPr>
          <p:grpSpPr>
            <a:xfrm>
              <a:off x="3713733" y="4237021"/>
              <a:ext cx="943691" cy="1169150"/>
              <a:chOff x="3121005" y="4296427"/>
              <a:chExt cx="943691" cy="1169150"/>
            </a:xfrm>
          </p:grpSpPr>
          <p:cxnSp>
            <p:nvCxnSpPr>
              <p:cNvPr id="10" name="直線單箭頭接點 9">
                <a:extLst>
                  <a:ext uri="{FF2B5EF4-FFF2-40B4-BE49-F238E27FC236}">
                    <a16:creationId xmlns:a16="http://schemas.microsoft.com/office/drawing/2014/main" id="{8BDB1E29-DB29-C61D-955F-F3C06076C5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25868" y="4296427"/>
                <a:ext cx="0" cy="8204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>
                <a:extLst>
                  <a:ext uri="{FF2B5EF4-FFF2-40B4-BE49-F238E27FC236}">
                    <a16:creationId xmlns:a16="http://schemas.microsoft.com/office/drawing/2014/main" id="{4EEA3D81-5E00-17EB-1257-918295461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2972" y="5120110"/>
                <a:ext cx="641724" cy="1608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56E2F33-BEFD-6D63-3D4A-65A90398AC1E}"/>
                  </a:ext>
                </a:extLst>
              </p:cNvPr>
              <p:cNvSpPr txBox="1"/>
              <p:nvPr/>
            </p:nvSpPr>
            <p:spPr>
              <a:xfrm>
                <a:off x="3496786" y="5096245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/>
                  <a:t>x</a:t>
                </a:r>
                <a:endParaRPr lang="zh-TW" altLang="en-US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BB930DA5-0895-5888-7FAA-1F11CBE8A34F}"/>
                  </a:ext>
                </a:extLst>
              </p:cNvPr>
              <p:cNvSpPr txBox="1"/>
              <p:nvPr/>
            </p:nvSpPr>
            <p:spPr>
              <a:xfrm>
                <a:off x="3121005" y="449499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/>
                  <a:t>y</a:t>
                </a:r>
                <a:endParaRPr lang="zh-TW" altLang="en-US"/>
              </a:p>
            </p:txBody>
          </p:sp>
          <p:cxnSp>
            <p:nvCxnSpPr>
              <p:cNvPr id="21" name="直線單箭頭接點 20">
                <a:extLst>
                  <a:ext uri="{FF2B5EF4-FFF2-40B4-BE49-F238E27FC236}">
                    <a16:creationId xmlns:a16="http://schemas.microsoft.com/office/drawing/2014/main" id="{08023E4F-F629-535A-6300-76BCB7C664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3342" y="4841310"/>
                <a:ext cx="592801" cy="2755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57A9253E-F0B6-C384-22B4-998D3D8B8542}"/>
                  </a:ext>
                </a:extLst>
              </p:cNvPr>
              <p:cNvSpPr txBox="1"/>
              <p:nvPr/>
            </p:nvSpPr>
            <p:spPr>
              <a:xfrm>
                <a:off x="3518727" y="4613143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/>
                  <a:t>z</a:t>
                </a:r>
                <a:endParaRPr lang="zh-TW" altLang="en-US"/>
              </a:p>
            </p:txBody>
          </p:sp>
        </p:grpSp>
        <p:sp>
          <p:nvSpPr>
            <p:cNvPr id="5" name="平行四邊形 4">
              <a:extLst>
                <a:ext uri="{FF2B5EF4-FFF2-40B4-BE49-F238E27FC236}">
                  <a16:creationId xmlns:a16="http://schemas.microsoft.com/office/drawing/2014/main" id="{733048FB-8C4C-E528-5F53-F9C39CA0DCF3}"/>
                </a:ext>
              </a:extLst>
            </p:cNvPr>
            <p:cNvSpPr/>
            <p:nvPr/>
          </p:nvSpPr>
          <p:spPr>
            <a:xfrm rot="16200000">
              <a:off x="4638164" y="1340377"/>
              <a:ext cx="5060516" cy="4008329"/>
            </a:xfrm>
            <a:prstGeom prst="parallelogram">
              <a:avLst/>
            </a:prstGeom>
            <a:solidFill>
              <a:srgbClr val="DEEBF7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平行四邊形 3">
              <a:extLst>
                <a:ext uri="{FF2B5EF4-FFF2-40B4-BE49-F238E27FC236}">
                  <a16:creationId xmlns:a16="http://schemas.microsoft.com/office/drawing/2014/main" id="{F5CD41CC-4189-BCB1-BF4E-AEDF395F2FED}"/>
                </a:ext>
              </a:extLst>
            </p:cNvPr>
            <p:cNvSpPr/>
            <p:nvPr/>
          </p:nvSpPr>
          <p:spPr>
            <a:xfrm rot="16200000">
              <a:off x="4196220" y="1575240"/>
              <a:ext cx="5060516" cy="4008329"/>
            </a:xfrm>
            <a:prstGeom prst="parallelogram">
              <a:avLst/>
            </a:prstGeom>
            <a:solidFill>
              <a:srgbClr val="DEEBF7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279AF39F-49F2-9FA7-FFAB-7460FCEC0E19}"/>
                </a:ext>
              </a:extLst>
            </p:cNvPr>
            <p:cNvSpPr/>
            <p:nvPr/>
          </p:nvSpPr>
          <p:spPr>
            <a:xfrm rot="2636395" flipV="1">
              <a:off x="4898740" y="2819258"/>
              <a:ext cx="478170" cy="420922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梯形 6">
              <a:extLst>
                <a:ext uri="{FF2B5EF4-FFF2-40B4-BE49-F238E27FC236}">
                  <a16:creationId xmlns:a16="http://schemas.microsoft.com/office/drawing/2014/main" id="{5E2E75D1-0409-7661-E8C1-9955A12AE84B}"/>
                </a:ext>
              </a:extLst>
            </p:cNvPr>
            <p:cNvSpPr/>
            <p:nvPr/>
          </p:nvSpPr>
          <p:spPr>
            <a:xfrm rot="16921507">
              <a:off x="6143316" y="1294267"/>
              <a:ext cx="1908209" cy="2879602"/>
            </a:xfrm>
            <a:custGeom>
              <a:avLst/>
              <a:gdLst>
                <a:gd name="connsiteX0" fmla="*/ 0 w 1247624"/>
                <a:gd name="connsiteY0" fmla="*/ 3175586 h 3175586"/>
                <a:gd name="connsiteX1" fmla="*/ 109766 w 1247624"/>
                <a:gd name="connsiteY1" fmla="*/ 0 h 3175586"/>
                <a:gd name="connsiteX2" fmla="*/ 1137858 w 1247624"/>
                <a:gd name="connsiteY2" fmla="*/ 0 h 3175586"/>
                <a:gd name="connsiteX3" fmla="*/ 1247624 w 1247624"/>
                <a:gd name="connsiteY3" fmla="*/ 3175586 h 3175586"/>
                <a:gd name="connsiteX4" fmla="*/ 0 w 1247624"/>
                <a:gd name="connsiteY4" fmla="*/ 3175586 h 3175586"/>
                <a:gd name="connsiteX0" fmla="*/ 0 w 1247624"/>
                <a:gd name="connsiteY0" fmla="*/ 3175586 h 3175586"/>
                <a:gd name="connsiteX1" fmla="*/ 128286 w 1247624"/>
                <a:gd name="connsiteY1" fmla="*/ 597987 h 3175586"/>
                <a:gd name="connsiteX2" fmla="*/ 1137858 w 1247624"/>
                <a:gd name="connsiteY2" fmla="*/ 0 h 3175586"/>
                <a:gd name="connsiteX3" fmla="*/ 1247624 w 1247624"/>
                <a:gd name="connsiteY3" fmla="*/ 3175586 h 3175586"/>
                <a:gd name="connsiteX4" fmla="*/ 0 w 1247624"/>
                <a:gd name="connsiteY4" fmla="*/ 3175586 h 3175586"/>
                <a:gd name="connsiteX0" fmla="*/ 0 w 1247624"/>
                <a:gd name="connsiteY0" fmla="*/ 2879602 h 2879602"/>
                <a:gd name="connsiteX1" fmla="*/ 128286 w 1247624"/>
                <a:gd name="connsiteY1" fmla="*/ 302003 h 2879602"/>
                <a:gd name="connsiteX2" fmla="*/ 650204 w 1247624"/>
                <a:gd name="connsiteY2" fmla="*/ 0 h 2879602"/>
                <a:gd name="connsiteX3" fmla="*/ 1247624 w 1247624"/>
                <a:gd name="connsiteY3" fmla="*/ 2879602 h 2879602"/>
                <a:gd name="connsiteX4" fmla="*/ 0 w 1247624"/>
                <a:gd name="connsiteY4" fmla="*/ 2879602 h 2879602"/>
                <a:gd name="connsiteX0" fmla="*/ 0 w 1247624"/>
                <a:gd name="connsiteY0" fmla="*/ 2879602 h 2879602"/>
                <a:gd name="connsiteX1" fmla="*/ 96752 w 1247624"/>
                <a:gd name="connsiteY1" fmla="*/ 334335 h 2879602"/>
                <a:gd name="connsiteX2" fmla="*/ 650204 w 1247624"/>
                <a:gd name="connsiteY2" fmla="*/ 0 h 2879602"/>
                <a:gd name="connsiteX3" fmla="*/ 1247624 w 1247624"/>
                <a:gd name="connsiteY3" fmla="*/ 2879602 h 2879602"/>
                <a:gd name="connsiteX4" fmla="*/ 0 w 1247624"/>
                <a:gd name="connsiteY4" fmla="*/ 2879602 h 2879602"/>
                <a:gd name="connsiteX0" fmla="*/ 0 w 1867940"/>
                <a:gd name="connsiteY0" fmla="*/ 2879602 h 2879602"/>
                <a:gd name="connsiteX1" fmla="*/ 96752 w 1867940"/>
                <a:gd name="connsiteY1" fmla="*/ 334335 h 2879602"/>
                <a:gd name="connsiteX2" fmla="*/ 650204 w 1867940"/>
                <a:gd name="connsiteY2" fmla="*/ 0 h 2879602"/>
                <a:gd name="connsiteX3" fmla="*/ 1867940 w 1867940"/>
                <a:gd name="connsiteY3" fmla="*/ 2484919 h 2879602"/>
                <a:gd name="connsiteX4" fmla="*/ 0 w 1867940"/>
                <a:gd name="connsiteY4" fmla="*/ 2879602 h 2879602"/>
                <a:gd name="connsiteX0" fmla="*/ 0 w 1909405"/>
                <a:gd name="connsiteY0" fmla="*/ 2879602 h 2879602"/>
                <a:gd name="connsiteX1" fmla="*/ 96752 w 1909405"/>
                <a:gd name="connsiteY1" fmla="*/ 334335 h 2879602"/>
                <a:gd name="connsiteX2" fmla="*/ 650204 w 1909405"/>
                <a:gd name="connsiteY2" fmla="*/ 0 h 2879602"/>
                <a:gd name="connsiteX3" fmla="*/ 1909405 w 1909405"/>
                <a:gd name="connsiteY3" fmla="*/ 2559332 h 2879602"/>
                <a:gd name="connsiteX4" fmla="*/ 0 w 1909405"/>
                <a:gd name="connsiteY4" fmla="*/ 2879602 h 2879602"/>
                <a:gd name="connsiteX0" fmla="*/ 0 w 1909405"/>
                <a:gd name="connsiteY0" fmla="*/ 2879602 h 2879602"/>
                <a:gd name="connsiteX1" fmla="*/ 101065 w 1909405"/>
                <a:gd name="connsiteY1" fmla="*/ 384644 h 2879602"/>
                <a:gd name="connsiteX2" fmla="*/ 650204 w 1909405"/>
                <a:gd name="connsiteY2" fmla="*/ 0 h 2879602"/>
                <a:gd name="connsiteX3" fmla="*/ 1909405 w 1909405"/>
                <a:gd name="connsiteY3" fmla="*/ 2559332 h 2879602"/>
                <a:gd name="connsiteX4" fmla="*/ 0 w 1909405"/>
                <a:gd name="connsiteY4" fmla="*/ 2879602 h 2879602"/>
                <a:gd name="connsiteX0" fmla="*/ 0 w 1909405"/>
                <a:gd name="connsiteY0" fmla="*/ 2879602 h 2879602"/>
                <a:gd name="connsiteX1" fmla="*/ 86603 w 1909405"/>
                <a:gd name="connsiteY1" fmla="*/ 406936 h 2879602"/>
                <a:gd name="connsiteX2" fmla="*/ 650204 w 1909405"/>
                <a:gd name="connsiteY2" fmla="*/ 0 h 2879602"/>
                <a:gd name="connsiteX3" fmla="*/ 1909405 w 1909405"/>
                <a:gd name="connsiteY3" fmla="*/ 2559332 h 2879602"/>
                <a:gd name="connsiteX4" fmla="*/ 0 w 1909405"/>
                <a:gd name="connsiteY4" fmla="*/ 2879602 h 2879602"/>
                <a:gd name="connsiteX0" fmla="*/ 0 w 1908209"/>
                <a:gd name="connsiteY0" fmla="*/ 2879602 h 2879602"/>
                <a:gd name="connsiteX1" fmla="*/ 86603 w 1908209"/>
                <a:gd name="connsiteY1" fmla="*/ 406936 h 2879602"/>
                <a:gd name="connsiteX2" fmla="*/ 650204 w 1908209"/>
                <a:gd name="connsiteY2" fmla="*/ 0 h 2879602"/>
                <a:gd name="connsiteX3" fmla="*/ 1908209 w 1908209"/>
                <a:gd name="connsiteY3" fmla="*/ 2463534 h 2879602"/>
                <a:gd name="connsiteX4" fmla="*/ 0 w 1908209"/>
                <a:gd name="connsiteY4" fmla="*/ 2879602 h 287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8209" h="2879602">
                  <a:moveTo>
                    <a:pt x="0" y="2879602"/>
                  </a:moveTo>
                  <a:lnTo>
                    <a:pt x="86603" y="406936"/>
                  </a:lnTo>
                  <a:lnTo>
                    <a:pt x="650204" y="0"/>
                  </a:lnTo>
                  <a:lnTo>
                    <a:pt x="1908209" y="2463534"/>
                  </a:lnTo>
                  <a:lnTo>
                    <a:pt x="0" y="2879602"/>
                  </a:lnTo>
                  <a:close/>
                </a:path>
              </a:pathLst>
            </a:cu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平行四邊形 7">
              <a:extLst>
                <a:ext uri="{FF2B5EF4-FFF2-40B4-BE49-F238E27FC236}">
                  <a16:creationId xmlns:a16="http://schemas.microsoft.com/office/drawing/2014/main" id="{3BAEA1C8-653C-3CA6-F242-3606F542BAE1}"/>
                </a:ext>
              </a:extLst>
            </p:cNvPr>
            <p:cNvSpPr/>
            <p:nvPr/>
          </p:nvSpPr>
          <p:spPr>
            <a:xfrm rot="16200000">
              <a:off x="6416304" y="3566878"/>
              <a:ext cx="1929316" cy="1847588"/>
            </a:xfrm>
            <a:prstGeom prst="parallelogram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D3680CA4-5161-548B-5E07-2BFED52246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7807" y="3029719"/>
              <a:ext cx="415530" cy="25051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D62D49D1-B782-7CEE-320F-7028312948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9869" y="2723578"/>
              <a:ext cx="396799" cy="488191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04AA28E3-410B-4882-CF3A-2EC033A1C0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0881" y="4135474"/>
              <a:ext cx="63239" cy="62702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89AA4B7A-501B-A3AF-FF15-1AF0E9712F1E}"/>
                </a:ext>
              </a:extLst>
            </p:cNvPr>
            <p:cNvSpPr txBox="1"/>
            <p:nvPr/>
          </p:nvSpPr>
          <p:spPr>
            <a:xfrm>
              <a:off x="4740854" y="1183708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z=0</a:t>
              </a:r>
              <a:endParaRPr lang="zh-TW" altLang="en-US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59E553F0-0F24-189E-E4B1-B9D4F37B5C46}"/>
                </a:ext>
              </a:extLst>
            </p:cNvPr>
            <p:cNvSpPr txBox="1"/>
            <p:nvPr/>
          </p:nvSpPr>
          <p:spPr>
            <a:xfrm>
              <a:off x="5151147" y="801943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z=t</a:t>
              </a:r>
              <a:endParaRPr lang="zh-TW" altLang="en-US"/>
            </a:p>
          </p:txBody>
        </p: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AA96A45E-7EC9-E562-A676-322034EC7C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0045" y="3072145"/>
              <a:ext cx="3112718" cy="1446991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AD95957E-002D-F021-E49F-70FA851FD3BF}"/>
                </a:ext>
              </a:extLst>
            </p:cNvPr>
            <p:cNvSpPr txBox="1"/>
            <p:nvPr/>
          </p:nvSpPr>
          <p:spPr>
            <a:xfrm rot="849758">
              <a:off x="9679306" y="2323855"/>
              <a:ext cx="1257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z=eye relief</a:t>
              </a:r>
              <a:endParaRPr lang="zh-TW" altLang="en-US"/>
            </a:p>
          </p:txBody>
        </p:sp>
      </p:grpSp>
      <p:sp>
        <p:nvSpPr>
          <p:cNvPr id="2" name="平行四邊形 1">
            <a:extLst>
              <a:ext uri="{FF2B5EF4-FFF2-40B4-BE49-F238E27FC236}">
                <a16:creationId xmlns:a16="http://schemas.microsoft.com/office/drawing/2014/main" id="{96B072D1-19A4-CE1F-087B-8EF0A107C8FF}"/>
              </a:ext>
            </a:extLst>
          </p:cNvPr>
          <p:cNvSpPr/>
          <p:nvPr/>
        </p:nvSpPr>
        <p:spPr>
          <a:xfrm rot="16200000">
            <a:off x="1904026" y="2004204"/>
            <a:ext cx="5816304" cy="4606973"/>
          </a:xfrm>
          <a:prstGeom prst="parallelogram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DD28FFB-7AC3-1B46-7569-03FD6E6372D1}"/>
              </a:ext>
            </a:extLst>
          </p:cNvPr>
          <p:cNvCxnSpPr>
            <a:cxnSpLocks/>
          </p:cNvCxnSpPr>
          <p:nvPr/>
        </p:nvCxnSpPr>
        <p:spPr>
          <a:xfrm flipV="1">
            <a:off x="2506804" y="-345440"/>
            <a:ext cx="3689143" cy="17149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C17117B-288D-40A2-2DBB-A4FBCF59F8D5}"/>
              </a:ext>
            </a:extLst>
          </p:cNvPr>
          <p:cNvCxnSpPr>
            <a:cxnSpLocks/>
          </p:cNvCxnSpPr>
          <p:nvPr/>
        </p:nvCxnSpPr>
        <p:spPr>
          <a:xfrm flipV="1">
            <a:off x="7139764" y="789940"/>
            <a:ext cx="3689143" cy="17149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D8E01AB-61B7-4C24-077A-27F61808C5F9}"/>
              </a:ext>
            </a:extLst>
          </p:cNvPr>
          <p:cNvCxnSpPr>
            <a:cxnSpLocks/>
          </p:cNvCxnSpPr>
          <p:nvPr/>
        </p:nvCxnSpPr>
        <p:spPr>
          <a:xfrm flipV="1">
            <a:off x="7101664" y="5499100"/>
            <a:ext cx="3689143" cy="17149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邊形 16">
            <a:extLst>
              <a:ext uri="{FF2B5EF4-FFF2-40B4-BE49-F238E27FC236}">
                <a16:creationId xmlns:a16="http://schemas.microsoft.com/office/drawing/2014/main" id="{229B9A5A-3523-8407-F1E6-40CBFD7F8C45}"/>
              </a:ext>
            </a:extLst>
          </p:cNvPr>
          <p:cNvSpPr/>
          <p:nvPr/>
        </p:nvSpPr>
        <p:spPr>
          <a:xfrm rot="16200000">
            <a:off x="5577401" y="254374"/>
            <a:ext cx="5816304" cy="4606973"/>
          </a:xfrm>
          <a:prstGeom prst="parallelogram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9C9BD1B-1C8B-C924-EC64-2D87D57EE4FF}"/>
              </a:ext>
            </a:extLst>
          </p:cNvPr>
          <p:cNvSpPr txBox="1"/>
          <p:nvPr/>
        </p:nvSpPr>
        <p:spPr>
          <a:xfrm>
            <a:off x="1221958" y="1086204"/>
            <a:ext cx="225821" cy="293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x</a:t>
            </a:r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DBE6D1C-74DF-8EB3-9299-9A4F3C457203}"/>
              </a:ext>
            </a:extLst>
          </p:cNvPr>
          <p:cNvSpPr txBox="1"/>
          <p:nvPr/>
        </p:nvSpPr>
        <p:spPr>
          <a:xfrm>
            <a:off x="766637" y="664578"/>
            <a:ext cx="229645" cy="293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y</a:t>
            </a:r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52B7DB4-FB63-2831-AFCB-E33E01CE36AF}"/>
              </a:ext>
            </a:extLst>
          </p:cNvPr>
          <p:cNvSpPr txBox="1"/>
          <p:nvPr/>
        </p:nvSpPr>
        <p:spPr>
          <a:xfrm rot="871457">
            <a:off x="2854154" y="1311826"/>
            <a:ext cx="108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boundary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98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335E2F2-968E-2094-A425-9BFC8B797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101415"/>
              </p:ext>
            </p:extLst>
          </p:nvPr>
        </p:nvGraphicFramePr>
        <p:xfrm>
          <a:off x="588723" y="719665"/>
          <a:ext cx="957127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86">
                  <a:extLst>
                    <a:ext uri="{9D8B030D-6E8A-4147-A177-3AD203B41FA5}">
                      <a16:colId xmlns:a16="http://schemas.microsoft.com/office/drawing/2014/main" val="1929611551"/>
                    </a:ext>
                  </a:extLst>
                </a:gridCol>
                <a:gridCol w="836816">
                  <a:extLst>
                    <a:ext uri="{9D8B030D-6E8A-4147-A177-3AD203B41FA5}">
                      <a16:colId xmlns:a16="http://schemas.microsoft.com/office/drawing/2014/main" val="1165922360"/>
                    </a:ext>
                  </a:extLst>
                </a:gridCol>
                <a:gridCol w="775038">
                  <a:extLst>
                    <a:ext uri="{9D8B030D-6E8A-4147-A177-3AD203B41FA5}">
                      <a16:colId xmlns:a16="http://schemas.microsoft.com/office/drawing/2014/main" val="3180383863"/>
                    </a:ext>
                  </a:extLst>
                </a:gridCol>
                <a:gridCol w="988454">
                  <a:extLst>
                    <a:ext uri="{9D8B030D-6E8A-4147-A177-3AD203B41FA5}">
                      <a16:colId xmlns:a16="http://schemas.microsoft.com/office/drawing/2014/main" val="3309653484"/>
                    </a:ext>
                  </a:extLst>
                </a:gridCol>
                <a:gridCol w="988454">
                  <a:extLst>
                    <a:ext uri="{9D8B030D-6E8A-4147-A177-3AD203B41FA5}">
                      <a16:colId xmlns:a16="http://schemas.microsoft.com/office/drawing/2014/main" val="3462684268"/>
                    </a:ext>
                  </a:extLst>
                </a:gridCol>
                <a:gridCol w="1280497">
                  <a:extLst>
                    <a:ext uri="{9D8B030D-6E8A-4147-A177-3AD203B41FA5}">
                      <a16:colId xmlns:a16="http://schemas.microsoft.com/office/drawing/2014/main" val="1438987568"/>
                    </a:ext>
                  </a:extLst>
                </a:gridCol>
                <a:gridCol w="932291">
                  <a:extLst>
                    <a:ext uri="{9D8B030D-6E8A-4147-A177-3AD203B41FA5}">
                      <a16:colId xmlns:a16="http://schemas.microsoft.com/office/drawing/2014/main" val="3938340772"/>
                    </a:ext>
                  </a:extLst>
                </a:gridCol>
                <a:gridCol w="2977838">
                  <a:extLst>
                    <a:ext uri="{9D8B030D-6E8A-4147-A177-3AD203B41FA5}">
                      <a16:colId xmlns:a16="http://schemas.microsoft.com/office/drawing/2014/main" val="40569350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/>
                        <a:t>layers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Z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material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shape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/>
                        <a:t>Sub-area</a:t>
                      </a:r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965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/>
                        <a:t>0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Source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-1E-6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Air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Circle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Source</a:t>
                      </a:r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365294"/>
                  </a:ext>
                </a:extLst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altLang="zh-TW"/>
                        <a:t>1</a:t>
                      </a:r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TW"/>
                        <a:t>S1</a:t>
                      </a:r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TW"/>
                        <a:t>0</a:t>
                      </a:r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TW"/>
                        <a:t>Glass</a:t>
                      </a:r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TW"/>
                        <a:t>Circle</a:t>
                      </a:r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TW"/>
                        <a:t>Fresnel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Grating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/>
                        <a:t>polygon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30198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Grating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/>
                        <a:t>polygon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76313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Grating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/>
                        <a:t>polygon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834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/>
                        <a:t>2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S2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0.5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Air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polygon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Fresnel</a:t>
                      </a:r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180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/>
                        <a:t>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receiver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20.5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/>
                        <a:t>Air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/>
                        <a:t>polygon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Dummy</a:t>
                      </a:r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033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32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6948D2E6-8490-C71D-7DB5-483B1A685CB2}"/>
                  </a:ext>
                </a:extLst>
              </p:cNvPr>
              <p:cNvSpPr txBox="1"/>
              <p:nvPr/>
            </p:nvSpPr>
            <p:spPr>
              <a:xfrm>
                <a:off x="632564" y="632564"/>
                <a:ext cx="9730420" cy="4164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𝑟𝑠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TW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Sup>
                                    <m:sSub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func>
                                <m:func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func>
                                <m:func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rad>
                        </m:num>
                        <m:den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func>
                                <m:func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func>
                                <m:func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altLang="zh-TW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6948D2E6-8490-C71D-7DB5-483B1A685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64" y="632564"/>
                <a:ext cx="9730420" cy="41644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4485A4C-E320-18BC-CCD8-F53E918732CA}"/>
                  </a:ext>
                </a:extLst>
              </p:cNvPr>
              <p:cNvSpPr txBox="1"/>
              <p:nvPr/>
            </p:nvSpPr>
            <p:spPr>
              <a:xfrm>
                <a:off x="9804748" y="510436"/>
                <a:ext cx="1895839" cy="852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4485A4C-E320-18BC-CCD8-F53E91873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748" y="510436"/>
                <a:ext cx="1895839" cy="852926"/>
              </a:xfrm>
              <a:prstGeom prst="rect">
                <a:avLst/>
              </a:prstGeom>
              <a:blipFill>
                <a:blip r:embed="rId3"/>
                <a:stretch>
                  <a:fillRect l="-2572" r="-3859" b="-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12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107</Words>
  <Application>Microsoft Office PowerPoint</Application>
  <PresentationFormat>寬螢幕</PresentationFormat>
  <Paragraphs>50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國豐 林</dc:creator>
  <cp:lastModifiedBy>國豐 林</cp:lastModifiedBy>
  <cp:revision>7</cp:revision>
  <dcterms:created xsi:type="dcterms:W3CDTF">2023-12-02T13:26:52Z</dcterms:created>
  <dcterms:modified xsi:type="dcterms:W3CDTF">2023-12-16T16:03:26Z</dcterms:modified>
</cp:coreProperties>
</file>