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9" roundtripDataSignature="AMtx7mjJ0hyDwgwydkn6iP1pyALO/6ilm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DDF70CD-D386-4FA3-A09E-BE9772903323}">
  <a:tblStyle styleId="{9DDF70CD-D386-4FA3-A09E-BE9772903323}" styleName="Table_0">
    <a:wholeTbl>
      <a:tcTxStyle b="off" i="off">
        <a:font>
          <a:latin typeface="Georgia"/>
          <a:ea typeface="Georgia"/>
          <a:cs typeface="Georgia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9ED"/>
          </a:solidFill>
        </a:fill>
      </a:tcStyle>
    </a:wholeTbl>
    <a:band1H>
      <a:tcTxStyle/>
      <a:tcStyle>
        <a:fill>
          <a:solidFill>
            <a:srgbClr val="CFCFD9"/>
          </a:solidFill>
        </a:fill>
      </a:tcStyle>
    </a:band1H>
    <a:band2H>
      <a:tcTxStyle/>
    </a:band2H>
    <a:band1V>
      <a:tcTxStyle/>
      <a:tcStyle>
        <a:fill>
          <a:solidFill>
            <a:srgbClr val="CFCFD9"/>
          </a:solidFill>
        </a:fill>
      </a:tcStyle>
    </a:band1V>
    <a:band2V>
      <a:tcTxStyle/>
    </a:band2V>
    <a:lastCol>
      <a:tcTxStyle b="on" i="off">
        <a:font>
          <a:latin typeface="Georgia"/>
          <a:ea typeface="Georgia"/>
          <a:cs typeface="Georgia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Georgia"/>
          <a:ea typeface="Georgia"/>
          <a:cs typeface="Georgia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Georgia"/>
          <a:ea typeface="Georgia"/>
          <a:cs typeface="Georgia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Georgia"/>
          <a:ea typeface="Georgia"/>
          <a:cs typeface="Georgia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customschemas.google.com/relationships/presentationmetadata" Target="meta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a7a8de41d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1a7a8de41d7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3"/>
          <p:cNvSpPr/>
          <p:nvPr/>
        </p:nvSpPr>
        <p:spPr>
          <a:xfrm flipH="1" rot="10800000">
            <a:off x="5410182" y="3810000"/>
            <a:ext cx="3733819" cy="910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6" name="Google Shape;26;p13"/>
          <p:cNvSpPr/>
          <p:nvPr/>
        </p:nvSpPr>
        <p:spPr>
          <a:xfrm flipH="1" rot="10800000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7" name="Google Shape;27;p13"/>
          <p:cNvSpPr/>
          <p:nvPr/>
        </p:nvSpPr>
        <p:spPr>
          <a:xfrm flipH="1" rot="10800000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470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8" name="Google Shape;28;p13"/>
          <p:cNvSpPr/>
          <p:nvPr/>
        </p:nvSpPr>
        <p:spPr>
          <a:xfrm flipH="1" rot="10800000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9" name="Google Shape;29;p13"/>
          <p:cNvSpPr/>
          <p:nvPr/>
        </p:nvSpPr>
        <p:spPr>
          <a:xfrm flipH="1" rot="10800000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470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0" name="Google Shape;30;p13"/>
          <p:cNvSpPr/>
          <p:nvPr/>
        </p:nvSpPr>
        <p:spPr>
          <a:xfrm>
            <a:off x="5410200" y="3962400"/>
            <a:ext cx="3063240" cy="2743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1" name="Google Shape;31;p13"/>
          <p:cNvSpPr/>
          <p:nvPr/>
        </p:nvSpPr>
        <p:spPr>
          <a:xfrm>
            <a:off x="7376507" y="4060983"/>
            <a:ext cx="1600200" cy="36576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2" name="Google Shape;32;p13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3" name="Google Shape;33;p13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4" name="Google Shape;34;p13"/>
          <p:cNvSpPr/>
          <p:nvPr/>
        </p:nvSpPr>
        <p:spPr>
          <a:xfrm flipH="1" rot="10800000">
            <a:off x="6414051" y="3643090"/>
            <a:ext cx="2729950" cy="248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5" name="Google Shape;35;p13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6" name="Google Shape;36;p13"/>
          <p:cNvSpPr txBox="1"/>
          <p:nvPr>
            <p:ph type="ctrTitle"/>
          </p:nvPr>
        </p:nvSpPr>
        <p:spPr>
          <a:xfrm>
            <a:off x="457200" y="2401887"/>
            <a:ext cx="8458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rebuchet MS"/>
              <a:buNone/>
              <a:defRPr sz="4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3"/>
          <p:cNvSpPr txBox="1"/>
          <p:nvPr>
            <p:ph idx="1" type="subTitle"/>
          </p:nvPr>
        </p:nvSpPr>
        <p:spPr>
          <a:xfrm>
            <a:off x="457200" y="3899938"/>
            <a:ext cx="49530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30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algn="ctr">
              <a:spcBef>
                <a:spcPts val="30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spcBef>
                <a:spcPts val="30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30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spcBef>
                <a:spcPts val="30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0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0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0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0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0" type="dt"/>
          </p:nvPr>
        </p:nvSpPr>
        <p:spPr>
          <a:xfrm>
            <a:off x="6705600" y="4206240"/>
            <a:ext cx="96012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3"/>
          <p:cNvSpPr txBox="1"/>
          <p:nvPr>
            <p:ph idx="11" type="ftr"/>
          </p:nvPr>
        </p:nvSpPr>
        <p:spPr>
          <a:xfrm>
            <a:off x="5410200" y="4205288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3"/>
          <p:cNvSpPr txBox="1"/>
          <p:nvPr>
            <p:ph idx="12" type="sldNum"/>
          </p:nvPr>
        </p:nvSpPr>
        <p:spPr>
          <a:xfrm>
            <a:off x="8320088" y="1136"/>
            <a:ext cx="747712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2"/>
          <p:cNvSpPr txBox="1"/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2"/>
          <p:cNvSpPr txBox="1"/>
          <p:nvPr>
            <p:ph idx="1" type="body"/>
          </p:nvPr>
        </p:nvSpPr>
        <p:spPr>
          <a:xfrm rot="5400000">
            <a:off x="2409444" y="297180"/>
            <a:ext cx="432511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2pPr>
            <a:lvl3pPr indent="-342900" lvl="2" marL="13716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5pPr>
            <a:lvl6pPr indent="-342900" lvl="5" marL="27432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6pPr>
            <a:lvl7pPr indent="-342900" lvl="6" marL="32004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5" name="Google Shape;95;p22"/>
          <p:cNvSpPr txBox="1"/>
          <p:nvPr>
            <p:ph idx="10" type="dt"/>
          </p:nvPr>
        </p:nvSpPr>
        <p:spPr>
          <a:xfrm>
            <a:off x="6586536" y="612648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2"/>
          <p:cNvSpPr txBox="1"/>
          <p:nvPr>
            <p:ph idx="11" type="ftr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2"/>
          <p:cNvSpPr txBox="1"/>
          <p:nvPr>
            <p:ph idx="12" type="sldNum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3"/>
          <p:cNvSpPr txBox="1"/>
          <p:nvPr>
            <p:ph type="title"/>
          </p:nvPr>
        </p:nvSpPr>
        <p:spPr>
          <a:xfrm rot="5400000">
            <a:off x="4991100" y="2933700"/>
            <a:ext cx="54864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3"/>
          <p:cNvSpPr txBox="1"/>
          <p:nvPr>
            <p:ph idx="1" type="body"/>
          </p:nvPr>
        </p:nvSpPr>
        <p:spPr>
          <a:xfrm rot="5400000">
            <a:off x="838200" y="762000"/>
            <a:ext cx="5486400" cy="6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2pPr>
            <a:lvl3pPr indent="-342900" lvl="2" marL="13716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5pPr>
            <a:lvl6pPr indent="-342900" lvl="5" marL="27432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6pPr>
            <a:lvl7pPr indent="-342900" lvl="6" marL="32004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01" name="Google Shape;101;p23"/>
          <p:cNvSpPr txBox="1"/>
          <p:nvPr>
            <p:ph idx="10" type="dt"/>
          </p:nvPr>
        </p:nvSpPr>
        <p:spPr>
          <a:xfrm>
            <a:off x="6586536" y="612648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3"/>
          <p:cNvSpPr txBox="1"/>
          <p:nvPr>
            <p:ph idx="11" type="ftr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3"/>
          <p:cNvSpPr txBox="1"/>
          <p:nvPr>
            <p:ph idx="12" type="sldNum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4"/>
          <p:cNvSpPr txBox="1"/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4"/>
          <p:cNvSpPr txBox="1"/>
          <p:nvPr>
            <p:ph idx="1" type="body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2pPr>
            <a:lvl3pPr indent="-342900" lvl="2" marL="13716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5pPr>
            <a:lvl6pPr indent="-342900" lvl="5" marL="27432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6pPr>
            <a:lvl7pPr indent="-342900" lvl="6" marL="32004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10" type="dt"/>
          </p:nvPr>
        </p:nvSpPr>
        <p:spPr>
          <a:xfrm>
            <a:off x="6586536" y="612648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4"/>
          <p:cNvSpPr txBox="1"/>
          <p:nvPr>
            <p:ph idx="11" type="ftr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4"/>
          <p:cNvSpPr txBox="1"/>
          <p:nvPr>
            <p:ph idx="12" type="sldNum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5"/>
          <p:cNvSpPr txBox="1"/>
          <p:nvPr>
            <p:ph type="title"/>
          </p:nvPr>
        </p:nvSpPr>
        <p:spPr>
          <a:xfrm>
            <a:off x="722313" y="19812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300"/>
              <a:buFont typeface="Trebuchet MS"/>
              <a:buNone/>
              <a:defRPr b="1" sz="4300" cap="none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1" type="body"/>
          </p:nvPr>
        </p:nvSpPr>
        <p:spPr>
          <a:xfrm>
            <a:off x="722313" y="3367088"/>
            <a:ext cx="7772400" cy="1509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2100"/>
              <a:buNone/>
              <a:defRPr b="0" sz="2100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342900" lvl="5" marL="27432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6pPr>
            <a:lvl7pPr indent="-342900" lvl="6" marL="32004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0" name="Google Shape;50;p15"/>
          <p:cNvSpPr txBox="1"/>
          <p:nvPr>
            <p:ph idx="10" type="dt"/>
          </p:nvPr>
        </p:nvSpPr>
        <p:spPr>
          <a:xfrm>
            <a:off x="6586536" y="612648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5"/>
          <p:cNvSpPr txBox="1"/>
          <p:nvPr>
            <p:ph idx="11" type="ftr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2" type="sldNum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6"/>
          <p:cNvSpPr txBox="1"/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6"/>
          <p:cNvSpPr txBox="1"/>
          <p:nvPr>
            <p:ph idx="1" type="body"/>
          </p:nvPr>
        </p:nvSpPr>
        <p:spPr>
          <a:xfrm>
            <a:off x="457200" y="2249424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spcBef>
                <a:spcPts val="30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9250" lvl="1" marL="914400" algn="l">
              <a:spcBef>
                <a:spcPts val="300"/>
              </a:spcBef>
              <a:spcAft>
                <a:spcPts val="0"/>
              </a:spcAft>
              <a:buSzPts val="1900"/>
              <a:buChar char="▫"/>
              <a:defRPr sz="1900"/>
            </a:lvl2pPr>
            <a:lvl3pPr indent="-342900" lvl="2" marL="13716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42900" lvl="3" marL="18288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6pPr>
            <a:lvl7pPr indent="-342900" lvl="6" marL="32004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2" type="body"/>
          </p:nvPr>
        </p:nvSpPr>
        <p:spPr>
          <a:xfrm>
            <a:off x="4648200" y="2249424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spcBef>
                <a:spcPts val="30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9250" lvl="1" marL="914400" algn="l">
              <a:spcBef>
                <a:spcPts val="300"/>
              </a:spcBef>
              <a:spcAft>
                <a:spcPts val="0"/>
              </a:spcAft>
              <a:buSzPts val="1900"/>
              <a:buChar char="▫"/>
              <a:defRPr sz="1900"/>
            </a:lvl2pPr>
            <a:lvl3pPr indent="-342900" lvl="2" marL="13716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42900" lvl="3" marL="18288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6pPr>
            <a:lvl7pPr indent="-342900" lvl="6" marL="32004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7" name="Google Shape;57;p16"/>
          <p:cNvSpPr txBox="1"/>
          <p:nvPr>
            <p:ph idx="10" type="dt"/>
          </p:nvPr>
        </p:nvSpPr>
        <p:spPr>
          <a:xfrm>
            <a:off x="6586536" y="612648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6"/>
          <p:cNvSpPr txBox="1"/>
          <p:nvPr>
            <p:ph idx="11" type="ftr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6"/>
          <p:cNvSpPr txBox="1"/>
          <p:nvPr>
            <p:ph idx="12" type="sldNum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7"/>
          <p:cNvSpPr txBox="1"/>
          <p:nvPr>
            <p:ph type="title"/>
          </p:nvPr>
        </p:nvSpPr>
        <p:spPr>
          <a:xfrm>
            <a:off x="381000" y="1143000"/>
            <a:ext cx="8382000" cy="10698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rebuchet MS"/>
              <a:buNone/>
              <a:defRPr b="0" i="0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7"/>
          <p:cNvSpPr txBox="1"/>
          <p:nvPr>
            <p:ph idx="1" type="body"/>
          </p:nvPr>
        </p:nvSpPr>
        <p:spPr>
          <a:xfrm>
            <a:off x="381000" y="2244970"/>
            <a:ext cx="4041648" cy="457200"/>
          </a:xfrm>
          <a:prstGeom prst="rect">
            <a:avLst/>
          </a:prstGeom>
          <a:solidFill>
            <a:srgbClr val="328D96">
              <a:alpha val="24705"/>
            </a:srgbClr>
          </a:solidFill>
          <a:ln cap="flat" cmpd="sng" w="127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900"/>
              <a:buNone/>
              <a:defRPr b="1" sz="1900">
                <a:solidFill>
                  <a:srgbClr val="414141"/>
                </a:solidFill>
              </a:defRPr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6pPr>
            <a:lvl7pPr indent="-342900" lvl="6" marL="32004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63" name="Google Shape;63;p17"/>
          <p:cNvSpPr txBox="1"/>
          <p:nvPr>
            <p:ph idx="2" type="body"/>
          </p:nvPr>
        </p:nvSpPr>
        <p:spPr>
          <a:xfrm>
            <a:off x="4721225" y="2244970"/>
            <a:ext cx="4041775" cy="457200"/>
          </a:xfrm>
          <a:prstGeom prst="rect">
            <a:avLst/>
          </a:prstGeom>
          <a:solidFill>
            <a:srgbClr val="328D96">
              <a:alpha val="24705"/>
            </a:srgbClr>
          </a:solidFill>
          <a:ln cap="flat" cmpd="sng" w="127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900"/>
              <a:buNone/>
              <a:defRPr b="1" sz="1900">
                <a:solidFill>
                  <a:srgbClr val="414141"/>
                </a:solidFill>
              </a:defRPr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6pPr>
            <a:lvl7pPr indent="-342900" lvl="6" marL="32004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64" name="Google Shape;64;p17"/>
          <p:cNvSpPr txBox="1"/>
          <p:nvPr>
            <p:ph idx="3" type="body"/>
          </p:nvPr>
        </p:nvSpPr>
        <p:spPr>
          <a:xfrm>
            <a:off x="381000" y="2708519"/>
            <a:ext cx="4041648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spcBef>
                <a:spcPts val="30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55600" lvl="1" marL="914400" algn="l">
              <a:spcBef>
                <a:spcPts val="300"/>
              </a:spcBef>
              <a:spcAft>
                <a:spcPts val="0"/>
              </a:spcAft>
              <a:buSzPts val="2000"/>
              <a:buChar char="▫"/>
              <a:defRPr sz="2000"/>
            </a:lvl2pPr>
            <a:lvl3pPr indent="-342900" lvl="2" marL="13716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spcBef>
                <a:spcPts val="300"/>
              </a:spcBef>
              <a:spcAft>
                <a:spcPts val="0"/>
              </a:spcAft>
              <a:buSzPts val="1600"/>
              <a:buChar char="▫"/>
              <a:defRPr sz="1600"/>
            </a:lvl5pPr>
            <a:lvl6pPr indent="-342900" lvl="5" marL="27432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6pPr>
            <a:lvl7pPr indent="-342900" lvl="6" marL="32004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65" name="Google Shape;65;p17"/>
          <p:cNvSpPr txBox="1"/>
          <p:nvPr>
            <p:ph idx="4" type="body"/>
          </p:nvPr>
        </p:nvSpPr>
        <p:spPr>
          <a:xfrm>
            <a:off x="4718304" y="2708519"/>
            <a:ext cx="4041775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spcBef>
                <a:spcPts val="30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55600" lvl="1" marL="914400" algn="l">
              <a:spcBef>
                <a:spcPts val="300"/>
              </a:spcBef>
              <a:spcAft>
                <a:spcPts val="0"/>
              </a:spcAft>
              <a:buSzPts val="2000"/>
              <a:buChar char="▫"/>
              <a:defRPr sz="2000"/>
            </a:lvl2pPr>
            <a:lvl3pPr indent="-342900" lvl="2" marL="13716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spcBef>
                <a:spcPts val="300"/>
              </a:spcBef>
              <a:spcAft>
                <a:spcPts val="0"/>
              </a:spcAft>
              <a:buSzPts val="1600"/>
              <a:buChar char="▫"/>
              <a:defRPr sz="1600"/>
            </a:lvl5pPr>
            <a:lvl6pPr indent="-342900" lvl="5" marL="27432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6pPr>
            <a:lvl7pPr indent="-342900" lvl="6" marL="32004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10" type="dt"/>
          </p:nvPr>
        </p:nvSpPr>
        <p:spPr>
          <a:xfrm>
            <a:off x="6586536" y="612648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2" type="sldNum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8" name="Google Shape;68;p17"/>
          <p:cNvSpPr txBox="1"/>
          <p:nvPr>
            <p:ph idx="11" type="ftr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 txBox="1"/>
          <p:nvPr>
            <p:ph type="title"/>
          </p:nvPr>
        </p:nvSpPr>
        <p:spPr>
          <a:xfrm>
            <a:off x="457200" y="1143000"/>
            <a:ext cx="8229600" cy="10698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rebuchet MS"/>
              <a:buNone/>
              <a:defRPr sz="4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0" type="dt"/>
          </p:nvPr>
        </p:nvSpPr>
        <p:spPr>
          <a:xfrm>
            <a:off x="6583680" y="612648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1" type="ftr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idx="10" type="dt"/>
          </p:nvPr>
        </p:nvSpPr>
        <p:spPr>
          <a:xfrm>
            <a:off x="6586536" y="612648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1" type="ftr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2" type="sldNum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type="title"/>
          </p:nvPr>
        </p:nvSpPr>
        <p:spPr>
          <a:xfrm>
            <a:off x="5353496" y="1101970"/>
            <a:ext cx="3383280" cy="87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None/>
              <a:defRPr b="1"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0"/>
          <p:cNvSpPr txBox="1"/>
          <p:nvPr>
            <p:ph idx="1" type="body"/>
          </p:nvPr>
        </p:nvSpPr>
        <p:spPr>
          <a:xfrm>
            <a:off x="5353496" y="2010727"/>
            <a:ext cx="3383280" cy="4617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5pPr>
            <a:lvl6pPr indent="-342900" lvl="5" marL="27432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6pPr>
            <a:lvl7pPr indent="-342900" lvl="6" marL="32004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81" name="Google Shape;81;p20"/>
          <p:cNvSpPr txBox="1"/>
          <p:nvPr>
            <p:ph idx="2" type="body"/>
          </p:nvPr>
        </p:nvSpPr>
        <p:spPr>
          <a:xfrm>
            <a:off x="152400" y="776287"/>
            <a:ext cx="5102352" cy="5852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300"/>
              </a:spcBef>
              <a:spcAft>
                <a:spcPts val="0"/>
              </a:spcAft>
              <a:buSzPts val="3200"/>
              <a:buChar char="•"/>
              <a:defRPr sz="3200"/>
            </a:lvl1pPr>
            <a:lvl2pPr indent="-406400" lvl="1" marL="914400" algn="l">
              <a:spcBef>
                <a:spcPts val="300"/>
              </a:spcBef>
              <a:spcAft>
                <a:spcPts val="0"/>
              </a:spcAft>
              <a:buSzPts val="2800"/>
              <a:buChar char="▫"/>
              <a:defRPr sz="2800"/>
            </a:lvl2pPr>
            <a:lvl3pPr indent="-381000" lvl="2" marL="1371600" algn="l">
              <a:spcBef>
                <a:spcPts val="300"/>
              </a:spcBef>
              <a:spcAft>
                <a:spcPts val="0"/>
              </a:spcAft>
              <a:buSzPts val="2400"/>
              <a:buChar char="●"/>
              <a:defRPr sz="2400"/>
            </a:lvl3pPr>
            <a:lvl4pPr indent="-355600" lvl="3" marL="1828800" algn="l">
              <a:spcBef>
                <a:spcPts val="3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spcBef>
                <a:spcPts val="300"/>
              </a:spcBef>
              <a:spcAft>
                <a:spcPts val="0"/>
              </a:spcAft>
              <a:buSzPts val="2000"/>
              <a:buChar char="▫"/>
              <a:defRPr sz="2000"/>
            </a:lvl5pPr>
            <a:lvl6pPr indent="-342900" lvl="5" marL="27432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6pPr>
            <a:lvl7pPr indent="-342900" lvl="6" marL="32004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82" name="Google Shape;82;p20"/>
          <p:cNvSpPr txBox="1"/>
          <p:nvPr>
            <p:ph idx="10" type="dt"/>
          </p:nvPr>
        </p:nvSpPr>
        <p:spPr>
          <a:xfrm>
            <a:off x="6586536" y="612648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0"/>
          <p:cNvSpPr txBox="1"/>
          <p:nvPr>
            <p:ph idx="11" type="ftr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0"/>
          <p:cNvSpPr txBox="1"/>
          <p:nvPr>
            <p:ph idx="12" type="sldNum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1"/>
          <p:cNvSpPr txBox="1"/>
          <p:nvPr>
            <p:ph type="title"/>
          </p:nvPr>
        </p:nvSpPr>
        <p:spPr>
          <a:xfrm rot="-5400000">
            <a:off x="3393017" y="3156577"/>
            <a:ext cx="4681637" cy="5868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1"/>
          <p:cNvSpPr/>
          <p:nvPr>
            <p:ph idx="2" type="pic"/>
          </p:nvPr>
        </p:nvSpPr>
        <p:spPr>
          <a:xfrm>
            <a:off x="403671" y="1143000"/>
            <a:ext cx="4572000" cy="4572000"/>
          </a:xfrm>
          <a:prstGeom prst="rect">
            <a:avLst/>
          </a:prstGeom>
          <a:solidFill>
            <a:srgbClr val="EAEAEA"/>
          </a:solidFill>
          <a:ln cap="flat" cmpd="sng" w="508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tl" dir="4800000" dist="31750">
              <a:srgbClr val="000000">
                <a:alpha val="24705"/>
              </a:srgbClr>
            </a:outerShdw>
          </a:effectLst>
        </p:spPr>
      </p:sp>
      <p:sp>
        <p:nvSpPr>
          <p:cNvPr id="88" name="Google Shape;88;p21"/>
          <p:cNvSpPr txBox="1"/>
          <p:nvPr>
            <p:ph idx="1" type="body"/>
          </p:nvPr>
        </p:nvSpPr>
        <p:spPr>
          <a:xfrm>
            <a:off x="6088443" y="3274308"/>
            <a:ext cx="2590800" cy="25164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4570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Georgia"/>
              <a:buNone/>
              <a:defRPr sz="1300"/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SzPts val="1200"/>
              <a:buFont typeface="Georgia"/>
              <a:buNone/>
              <a:defRPr sz="1200"/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SzPts val="1000"/>
              <a:buFont typeface="Georgia"/>
              <a:buNone/>
              <a:defRPr sz="1000"/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SzPts val="900"/>
              <a:buFont typeface="Georgia"/>
              <a:buNone/>
              <a:defRPr sz="9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900"/>
              <a:buFont typeface="Georgia"/>
              <a:buNone/>
              <a:defRPr sz="900"/>
            </a:lvl5pPr>
            <a:lvl6pPr indent="-342900" lvl="5" marL="27432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6pPr>
            <a:lvl7pPr indent="-342900" lvl="6" marL="32004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89" name="Google Shape;89;p21"/>
          <p:cNvSpPr txBox="1"/>
          <p:nvPr>
            <p:ph idx="10" type="dt"/>
          </p:nvPr>
        </p:nvSpPr>
        <p:spPr>
          <a:xfrm>
            <a:off x="6586536" y="612648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1"/>
          <p:cNvSpPr txBox="1"/>
          <p:nvPr>
            <p:ph idx="11" type="ftr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1"/>
          <p:cNvSpPr txBox="1"/>
          <p:nvPr>
            <p:ph idx="12" type="sldNum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" name="Google Shape;7;p12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" name="Google Shape;8;p12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" name="Google Shape;9;p12"/>
          <p:cNvSpPr/>
          <p:nvPr/>
        </p:nvSpPr>
        <p:spPr>
          <a:xfrm flipH="1" rot="10800000">
            <a:off x="5410182" y="360246"/>
            <a:ext cx="3733819" cy="910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" name="Google Shape;10;p12"/>
          <p:cNvSpPr/>
          <p:nvPr/>
        </p:nvSpPr>
        <p:spPr>
          <a:xfrm flipH="1" rot="10800000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" name="Google Shape;11;p12"/>
          <p:cNvSpPr/>
          <p:nvPr/>
        </p:nvSpPr>
        <p:spPr>
          <a:xfrm>
            <a:off x="5407339" y="497504"/>
            <a:ext cx="3063240" cy="2743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" name="Google Shape;12;p12"/>
          <p:cNvSpPr/>
          <p:nvPr/>
        </p:nvSpPr>
        <p:spPr>
          <a:xfrm>
            <a:off x="7373646" y="588943"/>
            <a:ext cx="1600200" cy="36576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" name="Google Shape;13;p12"/>
          <p:cNvSpPr/>
          <p:nvPr/>
        </p:nvSpPr>
        <p:spPr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470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" name="Google Shape;14;p12"/>
          <p:cNvSpPr/>
          <p:nvPr/>
        </p:nvSpPr>
        <p:spPr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470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" name="Google Shape;15;p12"/>
          <p:cNvSpPr/>
          <p:nvPr/>
        </p:nvSpPr>
        <p:spPr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" name="Google Shape;16;p12"/>
          <p:cNvSpPr/>
          <p:nvPr/>
        </p:nvSpPr>
        <p:spPr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" name="Google Shape;17;p12"/>
          <p:cNvSpPr/>
          <p:nvPr/>
        </p:nvSpPr>
        <p:spPr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" name="Google Shape;18;p12"/>
          <p:cNvSpPr/>
          <p:nvPr/>
        </p:nvSpPr>
        <p:spPr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2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9" name="Google Shape;19;p12"/>
          <p:cNvSpPr txBox="1"/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rebuchet MS"/>
              <a:buNone/>
              <a:defRPr b="0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0" name="Google Shape;20;p12"/>
          <p:cNvSpPr txBox="1"/>
          <p:nvPr>
            <p:ph idx="1" type="body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eorgia"/>
              <a:buChar char="•"/>
              <a:defRPr b="0" i="0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9370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Georgia"/>
              <a:buChar char="▫"/>
              <a:defRPr b="0" i="0" sz="26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81000" lvl="2" marL="13716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6830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Char char="●"/>
              <a:defRPr b="0" i="0" sz="22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5560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Georgia"/>
              <a:buChar char="▫"/>
              <a:defRPr b="0" i="0" sz="20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4290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Char char="▫"/>
              <a:defRPr b="0" i="0" sz="18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3020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▫"/>
              <a:defRPr b="0" i="0" sz="16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Georgia"/>
              <a:buChar char="◦"/>
              <a:defRPr b="0" i="0" sz="15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1750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Char char="◦"/>
              <a:defRPr b="0" i="0" sz="14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1" name="Google Shape;21;p12"/>
          <p:cNvSpPr txBox="1"/>
          <p:nvPr>
            <p:ph idx="10" type="dt"/>
          </p:nvPr>
        </p:nvSpPr>
        <p:spPr>
          <a:xfrm>
            <a:off x="6586536" y="612648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2" name="Google Shape;22;p12"/>
          <p:cNvSpPr txBox="1"/>
          <p:nvPr>
            <p:ph idx="11" type="ftr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3" name="Google Shape;23;p12"/>
          <p:cNvSpPr txBox="1"/>
          <p:nvPr>
            <p:ph idx="12" type="sldNum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1" Type="http://schemas.openxmlformats.org/officeDocument/2006/relationships/image" Target="../media/image10.png"/><Relationship Id="rId10" Type="http://schemas.openxmlformats.org/officeDocument/2006/relationships/image" Target="../media/image9.png"/><Relationship Id="rId9" Type="http://schemas.openxmlformats.org/officeDocument/2006/relationships/image" Target="../media/image7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"/>
          <p:cNvSpPr txBox="1"/>
          <p:nvPr>
            <p:ph type="ctrTitle"/>
          </p:nvPr>
        </p:nvSpPr>
        <p:spPr>
          <a:xfrm>
            <a:off x="457200" y="2401887"/>
            <a:ext cx="8458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rebuchet MS"/>
              <a:buNone/>
            </a:pPr>
            <a:r>
              <a:rPr b="1" lang="en-US"/>
              <a:t>COVID-19 Detection using Chest X-Ray Images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"/>
          <p:cNvSpPr txBox="1"/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rebuchet MS"/>
              <a:buNone/>
            </a:pPr>
            <a:r>
              <a:rPr lang="en-US"/>
              <a:t>Results/Simulations </a:t>
            </a:r>
            <a:endParaRPr/>
          </a:p>
        </p:txBody>
      </p:sp>
      <p:sp>
        <p:nvSpPr>
          <p:cNvPr id="162" name="Google Shape;162;p10"/>
          <p:cNvSpPr txBox="1"/>
          <p:nvPr>
            <p:ph idx="1" type="body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Below Parameter consider for result analysis</a:t>
            </a:r>
            <a:endParaRPr/>
          </a:p>
          <a:p>
            <a:pPr indent="-256032" lvl="0" marL="365760" rtl="0" algn="l">
              <a:spcBef>
                <a:spcPts val="3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Classification reports</a:t>
            </a:r>
            <a:endParaRPr/>
          </a:p>
          <a:p>
            <a:pPr indent="-256032" lvl="0" marL="365760" rtl="0" algn="l">
              <a:spcBef>
                <a:spcPts val="3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Confusion Matrix</a:t>
            </a:r>
            <a:endParaRPr/>
          </a:p>
          <a:p>
            <a:pPr indent="-256032" lvl="0" marL="365760" rtl="0" algn="l">
              <a:spcBef>
                <a:spcPts val="3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Accuracy Score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a7a8de41d7_0_0"/>
          <p:cNvSpPr txBox="1"/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rebuchet MS"/>
              <a:buNone/>
            </a:pPr>
            <a:r>
              <a:rPr lang="en-US"/>
              <a:t>Screenshots</a:t>
            </a:r>
            <a:r>
              <a:rPr lang="en-US"/>
              <a:t> </a:t>
            </a:r>
            <a:endParaRPr/>
          </a:p>
        </p:txBody>
      </p:sp>
      <p:pic>
        <p:nvPicPr>
          <p:cNvPr id="168" name="Google Shape;168;g1a7a8de41d7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362200"/>
            <a:ext cx="2962275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g1a7a8de41d7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886200"/>
            <a:ext cx="2524125" cy="156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g1a7a8de41d7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67075" y="2362200"/>
            <a:ext cx="2847975" cy="135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g1a7a8de41d7_0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28925" y="3886200"/>
            <a:ext cx="2914650" cy="178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g1a7a8de41d7_0_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67450" y="2362200"/>
            <a:ext cx="2724150" cy="12164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g1a7a8de41d7_0_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895975" y="3867150"/>
            <a:ext cx="2809875" cy="174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g1a7a8de41d7_0_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52400" y="5819775"/>
            <a:ext cx="2524125" cy="5766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g1a7a8de41d7_0_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040225" y="5819775"/>
            <a:ext cx="2174450" cy="42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g1a7a8de41d7_0_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373263" y="5667375"/>
            <a:ext cx="2031211" cy="50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1"/>
          <p:cNvSpPr txBox="1"/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rebuchet MS"/>
              <a:buNone/>
            </a:pPr>
            <a:r>
              <a:rPr lang="en-US"/>
              <a:t>Reference</a:t>
            </a:r>
            <a:endParaRPr/>
          </a:p>
        </p:txBody>
      </p:sp>
      <p:sp>
        <p:nvSpPr>
          <p:cNvPr id="182" name="Google Shape;182;p11"/>
          <p:cNvSpPr txBox="1"/>
          <p:nvPr>
            <p:ph idx="1" type="body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256031" lvl="0" marL="365760" rtl="0" algn="l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TulinOzturk, MuhammedTalo, EylulAzraYildirim, UlasBaranBaloglu, OzalYildirim, and U. RajendraAcharya, "Automated detection of COVID-19 cases using deep neural networks with X-ray images," Computer Biology and Medicine, 2020 Jun; 121: 103792. Online since April 28, 2020 4.</a:t>
            </a:r>
            <a:endParaRPr/>
          </a:p>
          <a:p>
            <a:pPr indent="-256031" lvl="0" marL="365760" rtl="0" algn="l">
              <a:spcBef>
                <a:spcPts val="3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"CoroNet: A deep neural network for detection and diagnosis of COVID-19 from chest x-ray images," AsifIqbal Khan, JunaidLatief Shah, and Mohammad MudasirBhat, Computer Methods and Programs in Biomedicine, Volume 196, 2020,105581, ISSN 0169-2607</a:t>
            </a:r>
            <a:endParaRPr/>
          </a:p>
          <a:p>
            <a:pPr indent="-256031" lvl="0" marL="365760" rtl="0" algn="l">
              <a:spcBef>
                <a:spcPts val="3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Sonbhadra, S.K., Agarwal, S., Nagabhushan, P.: Target specific mining of COVID-19 scholarly articles using one-class approach. Elsevier (2020) </a:t>
            </a:r>
            <a:endParaRPr/>
          </a:p>
          <a:p>
            <a:pPr indent="-118236" lvl="0" marL="365760" rtl="0" algn="l">
              <a:spcBef>
                <a:spcPts val="3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"/>
          <p:cNvSpPr txBox="1"/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rebuchet MS"/>
              <a:buNone/>
            </a:pPr>
            <a:r>
              <a:rPr lang="en-US"/>
              <a:t>Group Member Information</a:t>
            </a:r>
            <a:endParaRPr/>
          </a:p>
        </p:txBody>
      </p:sp>
      <p:sp>
        <p:nvSpPr>
          <p:cNvPr id="114" name="Google Shape;114;p2"/>
          <p:cNvSpPr txBox="1"/>
          <p:nvPr>
            <p:ph idx="1" type="body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Venkateswara Rao Narra</a:t>
            </a:r>
            <a:endParaRPr/>
          </a:p>
          <a:p>
            <a:pPr indent="-256032" lvl="0" marL="365760" rtl="0" algn="l">
              <a:spcBef>
                <a:spcPts val="3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Saranya Tammana</a:t>
            </a:r>
            <a:endParaRPr/>
          </a:p>
          <a:p>
            <a:pPr indent="-256032" lvl="0" marL="365760" rtl="0" algn="l">
              <a:spcBef>
                <a:spcPts val="3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Minhaaz Ul Haq Shaik</a:t>
            </a:r>
            <a:endParaRPr/>
          </a:p>
          <a:p>
            <a:pPr indent="-256032" lvl="0" marL="365760" rtl="0" algn="l">
              <a:spcBef>
                <a:spcPts val="3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Divya Jalaneela Prasad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"/>
          <p:cNvSpPr txBox="1"/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None/>
            </a:pPr>
            <a:r>
              <a:rPr lang="en-US"/>
              <a:t>Role/Responsibilities and Contribution in project</a:t>
            </a:r>
            <a:endParaRPr/>
          </a:p>
        </p:txBody>
      </p:sp>
      <p:graphicFrame>
        <p:nvGraphicFramePr>
          <p:cNvPr id="120" name="Google Shape;120;p3"/>
          <p:cNvGraphicFramePr/>
          <p:nvPr/>
        </p:nvGraphicFramePr>
        <p:xfrm>
          <a:off x="500034" y="257174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{9DDF70CD-D386-4FA3-A09E-BE9772903323}</a:tableStyleId>
              </a:tblPr>
              <a:tblGrid>
                <a:gridCol w="4114800"/>
                <a:gridCol w="41148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Description/Task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Responsibility - Person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Data Read and Preprocessing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Venkateswara Rao Narra &amp; MinhaazUlHaq Shaik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PCA Feature Extraction 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DivyaJalaneela Prasad &amp; Saranya Tammana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SVM Implementation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Venkateswara Rao Narra &amp; Saranya Tammana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Result Analysis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MinhaazUlHaq Shaik &amp; DivyaJalaneela Prasad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XGBoost implementation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Venkateswara Rao Narra &amp; MinhaazUlHaq Shaik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"/>
          <p:cNvSpPr txBox="1"/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rebuchet MS"/>
              <a:buNone/>
            </a:pPr>
            <a:r>
              <a:rPr lang="en-US"/>
              <a:t>Motivation</a:t>
            </a:r>
            <a:endParaRPr/>
          </a:p>
        </p:txBody>
      </p:sp>
      <p:sp>
        <p:nvSpPr>
          <p:cNvPr id="126" name="Google Shape;126;p4"/>
          <p:cNvSpPr txBox="1"/>
          <p:nvPr>
            <p:ph idx="1" type="body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56032" lvl="0" marL="365760" rtl="0" algn="just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COVID-19, Corona Virus Disease-2019, caused by a new Corona Virus 2 Severe Acute Respiratory Syndrome (SARS-CoV-2). An effective screening of this virus can enable quick and accurate COVID-19 diagnosis, reducing the burden on the healthcare system. </a:t>
            </a:r>
            <a:endParaRPr sz="2400"/>
          </a:p>
          <a:p>
            <a:pPr indent="-256032" lvl="0" marL="365760" rtl="0" algn="just">
              <a:spcBef>
                <a:spcPts val="30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A detailed analysis of the provided dataset can be used to construct various types of machine learning algorithms, the performance of which can be computed and further evaluated. </a:t>
            </a:r>
            <a:endParaRPr sz="2400"/>
          </a:p>
          <a:p>
            <a:pPr indent="-256032" lvl="0" marL="365760" rtl="0" algn="just">
              <a:spcBef>
                <a:spcPts val="30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XGBoost outperformed all other Machine Learning models in the following case, including SVM, XGBoost, and Bagging Classifier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"/>
          <p:cNvSpPr txBox="1"/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rebuchet MS"/>
              <a:buNone/>
            </a:pPr>
            <a:r>
              <a:rPr lang="en-US"/>
              <a:t>Objectives</a:t>
            </a:r>
            <a:endParaRPr/>
          </a:p>
        </p:txBody>
      </p:sp>
      <p:sp>
        <p:nvSpPr>
          <p:cNvPr id="132" name="Google Shape;132;p5"/>
          <p:cNvSpPr txBox="1"/>
          <p:nvPr>
            <p:ph idx="1" type="body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rtl="0" algn="just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Create a PCA with ML model to detect COVID-19 positive patients using X-rays. </a:t>
            </a:r>
            <a:endParaRPr sz="2400"/>
          </a:p>
          <a:p>
            <a:pPr indent="-256032" lvl="0" marL="365760" rtl="0" algn="just">
              <a:spcBef>
                <a:spcPts val="30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That is, to train a model using a dataset of normal and COVID-19 images.  positive patient's X-Rays, and to improve its ability to successfully diagnose the patient using bullet points from their X-Ray List</a:t>
            </a:r>
            <a:endParaRPr sz="2400"/>
          </a:p>
          <a:p>
            <a:pPr indent="-256032" lvl="0" marL="365760" rtl="0" algn="just">
              <a:spcBef>
                <a:spcPts val="30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To achieve maximum efficiency.</a:t>
            </a:r>
            <a:endParaRPr/>
          </a:p>
          <a:p>
            <a:pPr indent="-256032" lvl="0" marL="365760" rtl="0" algn="just">
              <a:spcBef>
                <a:spcPts val="30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Consider large data sets.</a:t>
            </a:r>
            <a:endParaRPr/>
          </a:p>
          <a:p>
            <a:pPr indent="-256032" lvl="0" marL="365760" rtl="0" algn="just">
              <a:spcBef>
                <a:spcPts val="30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To reduce time complexity and improve accuracy.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"/>
          <p:cNvSpPr txBox="1"/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rebuchet MS"/>
              <a:buNone/>
            </a:pPr>
            <a:r>
              <a:rPr b="1" lang="en-US"/>
              <a:t>Related Work </a:t>
            </a:r>
            <a:endParaRPr/>
          </a:p>
        </p:txBody>
      </p:sp>
      <p:sp>
        <p:nvSpPr>
          <p:cNvPr id="138" name="Google Shape;138;p6"/>
          <p:cNvSpPr txBox="1"/>
          <p:nvPr>
            <p:ph idx="1" type="body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rtl="0" algn="just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Tulin developed an automatic model for COVID-19 detection using Chest X-ray images. This model classified using two methods: binary classification and Yolo model</a:t>
            </a:r>
            <a:endParaRPr/>
          </a:p>
          <a:p>
            <a:pPr indent="-256032" lvl="0" marL="365760" rtl="0" algn="just">
              <a:spcBef>
                <a:spcPts val="30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Khan proposed the "CoroNet" model, a CNN model for COVID-19 diagnosis utilising chest radiography images. The "Xception Architecture," a pretrained model developed using the ImageNet dataset</a:t>
            </a:r>
            <a:endParaRPr sz="2400"/>
          </a:p>
          <a:p>
            <a:pPr indent="-103632" lvl="0" marL="365760" rtl="0" algn="just">
              <a:spcBef>
                <a:spcPts val="3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"/>
          <p:cNvSpPr txBox="1"/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rebuchet MS"/>
              <a:buNone/>
            </a:pPr>
            <a:r>
              <a:rPr lang="en-US"/>
              <a:t>Problem Statement</a:t>
            </a:r>
            <a:endParaRPr/>
          </a:p>
        </p:txBody>
      </p:sp>
      <p:sp>
        <p:nvSpPr>
          <p:cNvPr id="144" name="Google Shape;144;p7"/>
          <p:cNvSpPr txBox="1"/>
          <p:nvPr>
            <p:ph idx="1" type="body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rtl="0" algn="just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In this study, we show how Machine learning from deep learning models can be used to detect COVID-19 using images from three of the most commonly used scientific imaging modes: X-Ray, Ultrasound, and CT scan. Because Covid-19 is a potentially fatal epidemic, it is a hotly debated research topic.</a:t>
            </a:r>
            <a:endParaRPr/>
          </a:p>
          <a:p>
            <a:pPr indent="-256032" lvl="0" marL="365760" rtl="0" algn="just">
              <a:spcBef>
                <a:spcPts val="30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By using Machine Learning technique  like XGboost, SVM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"/>
          <p:cNvSpPr txBox="1"/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rebuchet MS"/>
              <a:buNone/>
            </a:pPr>
            <a:r>
              <a:rPr lang="en-US"/>
              <a:t>Proposed Solution</a:t>
            </a:r>
            <a:endParaRPr/>
          </a:p>
        </p:txBody>
      </p:sp>
      <p:pic>
        <p:nvPicPr>
          <p:cNvPr id="150" name="Google Shape;150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0" y="2057400"/>
            <a:ext cx="4648200" cy="34678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9"/>
          <p:cNvSpPr txBox="1"/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rebuchet MS"/>
              <a:buNone/>
            </a:pPr>
            <a:r>
              <a:rPr lang="en-US"/>
              <a:t>Proposed Solution</a:t>
            </a:r>
            <a:endParaRPr/>
          </a:p>
        </p:txBody>
      </p:sp>
      <p:sp>
        <p:nvSpPr>
          <p:cNvPr id="156" name="Google Shape;156;p9"/>
          <p:cNvSpPr txBox="1"/>
          <p:nvPr>
            <p:ph idx="1" type="body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1) The dataset of chest x-rays with covid positive and non positive labels is used in the suggested system.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2) The proposed system can accept user input.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3) The system under consideration can perform PCA operations by dividing the data into training and testing sets.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4) The proposed system can compare the extracted feature from the user's input x-ray image with a dataset that has already been trained and contains a variety of characteristics.</a:t>
            </a:r>
            <a:endParaRPr/>
          </a:p>
          <a:p>
            <a:pPr indent="-103632" lvl="0" marL="365760" rtl="0" algn="l">
              <a:spcBef>
                <a:spcPts val="3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Urban">
  <a:themeElements>
    <a:clrScheme name="Urban">
      <a:dk1>
        <a:srgbClr val="000000"/>
      </a:dk1>
      <a:lt1>
        <a:srgbClr val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sachin m prasad</dc:creator>
</cp:coreProperties>
</file>