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COVID-19 Detection using Chest X-Ray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777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Results/Simulations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Below Parameter consider for result analysis</a:t>
            </a:r>
          </a:p>
          <a:p>
            <a:r>
              <a:rPr lang="en-US" dirty="0" smtClean="0"/>
              <a:t>Classification reports</a:t>
            </a:r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Accuracy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074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 smtClean="0"/>
              <a:t>TulinOzturk</a:t>
            </a:r>
            <a:r>
              <a:rPr lang="en-US" dirty="0" smtClean="0"/>
              <a:t>, </a:t>
            </a:r>
            <a:r>
              <a:rPr lang="en-US" dirty="0" err="1" smtClean="0"/>
              <a:t>MuhammedTalo</a:t>
            </a:r>
            <a:r>
              <a:rPr lang="en-US" dirty="0" smtClean="0"/>
              <a:t>, </a:t>
            </a:r>
            <a:r>
              <a:rPr lang="en-US" dirty="0" err="1" smtClean="0"/>
              <a:t>EylulAzraYildirim</a:t>
            </a:r>
            <a:r>
              <a:rPr lang="en-US" dirty="0" smtClean="0"/>
              <a:t>, </a:t>
            </a:r>
            <a:r>
              <a:rPr lang="en-US" dirty="0" err="1" smtClean="0"/>
              <a:t>UlasBaranBaloglu</a:t>
            </a:r>
            <a:r>
              <a:rPr lang="en-US" dirty="0" smtClean="0"/>
              <a:t>, </a:t>
            </a:r>
            <a:r>
              <a:rPr lang="en-US" dirty="0" err="1" smtClean="0"/>
              <a:t>OzalYildirim</a:t>
            </a:r>
            <a:r>
              <a:rPr lang="en-US" dirty="0" smtClean="0"/>
              <a:t>, and U. </a:t>
            </a:r>
            <a:r>
              <a:rPr lang="en-US" dirty="0" err="1" smtClean="0"/>
              <a:t>RajendraAcharya</a:t>
            </a:r>
            <a:r>
              <a:rPr lang="en-US" dirty="0" smtClean="0"/>
              <a:t>, "Automated detection of COVID-19 cases using deep neural networks with X-ray images," Computer Biology and Medicine, 2020 Jun; 121: 103792. Online since April 28, 2020 4.</a:t>
            </a:r>
            <a:endParaRPr lang="en-IN" dirty="0" smtClean="0"/>
          </a:p>
          <a:p>
            <a:pPr lvl="0"/>
            <a:r>
              <a:rPr lang="en-US" dirty="0" smtClean="0"/>
              <a:t>"</a:t>
            </a:r>
            <a:r>
              <a:rPr lang="en-US" dirty="0" err="1" smtClean="0"/>
              <a:t>CoroNet</a:t>
            </a:r>
            <a:r>
              <a:rPr lang="en-US" dirty="0" smtClean="0"/>
              <a:t>: A deep neural network for detection and diagnosis of COVID-19 from chest x-ray images," </a:t>
            </a:r>
            <a:r>
              <a:rPr lang="en-US" dirty="0" err="1" smtClean="0"/>
              <a:t>AsifIqbal</a:t>
            </a:r>
            <a:r>
              <a:rPr lang="en-US" dirty="0" smtClean="0"/>
              <a:t> Khan, </a:t>
            </a:r>
            <a:r>
              <a:rPr lang="en-US" dirty="0" err="1" smtClean="0"/>
              <a:t>JunaidLatief</a:t>
            </a:r>
            <a:r>
              <a:rPr lang="en-US" dirty="0" smtClean="0"/>
              <a:t> Shah, and Mohammad </a:t>
            </a:r>
            <a:r>
              <a:rPr lang="en-US" dirty="0" err="1" smtClean="0"/>
              <a:t>MudasirBhat</a:t>
            </a:r>
            <a:r>
              <a:rPr lang="en-US" dirty="0" smtClean="0"/>
              <a:t>, Computer Methods and Programs in Biomedicine, Volume 196, 2020,105581, ISSN 0169-2607</a:t>
            </a:r>
            <a:endParaRPr lang="en-IN" dirty="0" smtClean="0"/>
          </a:p>
          <a:p>
            <a:pPr lvl="0"/>
            <a:r>
              <a:rPr lang="en-US" dirty="0" err="1" smtClean="0"/>
              <a:t>Sonbhadra</a:t>
            </a:r>
            <a:r>
              <a:rPr lang="en-US" dirty="0" smtClean="0"/>
              <a:t>, S.K., </a:t>
            </a:r>
            <a:r>
              <a:rPr lang="en-US" dirty="0" err="1" smtClean="0"/>
              <a:t>Agarwal</a:t>
            </a:r>
            <a:r>
              <a:rPr lang="en-US" dirty="0" smtClean="0"/>
              <a:t>, S., </a:t>
            </a:r>
            <a:r>
              <a:rPr lang="en-US" dirty="0" err="1" smtClean="0"/>
              <a:t>Nagabhushan</a:t>
            </a:r>
            <a:r>
              <a:rPr lang="en-US" dirty="0" smtClean="0"/>
              <a:t>, P.: Target specific mining of COVID-19 scholarly articles using one-class approach. Elsevier (2020)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36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Venkateswara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Narra</a:t>
            </a:r>
            <a:endParaRPr lang="en-US" dirty="0" smtClean="0"/>
          </a:p>
          <a:p>
            <a:r>
              <a:rPr lang="en-US" dirty="0" err="1" smtClean="0"/>
              <a:t>Saranya</a:t>
            </a:r>
            <a:r>
              <a:rPr lang="en-US" dirty="0" smtClean="0"/>
              <a:t> </a:t>
            </a:r>
            <a:r>
              <a:rPr lang="en-US" dirty="0" err="1" smtClean="0"/>
              <a:t>Tammana</a:t>
            </a:r>
            <a:endParaRPr lang="en-US" dirty="0" smtClean="0"/>
          </a:p>
          <a:p>
            <a:r>
              <a:rPr lang="en-US" dirty="0" err="1" smtClean="0"/>
              <a:t>Minhaaz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Haq</a:t>
            </a:r>
            <a:r>
              <a:rPr lang="en-US" dirty="0" smtClean="0"/>
              <a:t> </a:t>
            </a:r>
            <a:r>
              <a:rPr lang="en-US" dirty="0" err="1" smtClean="0"/>
              <a:t>Shaik</a:t>
            </a:r>
            <a:endParaRPr lang="en-US" dirty="0" smtClean="0"/>
          </a:p>
          <a:p>
            <a:r>
              <a:rPr lang="en-US" dirty="0" err="1" smtClean="0"/>
              <a:t>Divya</a:t>
            </a:r>
            <a:r>
              <a:rPr lang="en-US" dirty="0" smtClean="0"/>
              <a:t> </a:t>
            </a:r>
            <a:r>
              <a:rPr lang="en-US" dirty="0" err="1" smtClean="0"/>
              <a:t>Jalaneela</a:t>
            </a:r>
            <a:r>
              <a:rPr lang="en-US" dirty="0" smtClean="0"/>
              <a:t>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429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Role/Responsibilities and Contribution in project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2571744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Description/Task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Responsibility - Person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 Read and Preprocessing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Venkateswara</a:t>
                      </a: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Rao</a:t>
                      </a: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Narra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&amp; </a:t>
                      </a:r>
                      <a:r>
                        <a:rPr lang="en-US" sz="14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MinhaazUlHaq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Shaik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PCA Feature Extraction 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DivyaJalaneela</a:t>
                      </a: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Prasad &amp; </a:t>
                      </a:r>
                      <a:r>
                        <a:rPr lang="en-US" sz="14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Saranya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Tammana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SVM Implementation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Venkateswara</a:t>
                      </a: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Rao</a:t>
                      </a: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Narra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&amp; </a:t>
                      </a:r>
                      <a:r>
                        <a:rPr lang="en-US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Saranya</a:t>
                      </a: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Tammana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Result Analysis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MinhaazUlHaq</a:t>
                      </a: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Shaik</a:t>
                      </a: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&amp; </a:t>
                      </a:r>
                      <a:r>
                        <a:rPr lang="en-US" sz="14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DivyaJalaneela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Prasad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XGBoost</a:t>
                      </a:r>
                      <a:r>
                        <a:rPr lang="en-US" sz="1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implementation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Venkateswara</a:t>
                      </a:r>
                      <a:r>
                        <a:rPr lang="en-US" sz="1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Rao</a:t>
                      </a:r>
                      <a:r>
                        <a:rPr lang="en-US" sz="1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Narra</a:t>
                      </a:r>
                      <a:r>
                        <a:rPr lang="en-US" sz="1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&amp; </a:t>
                      </a:r>
                      <a:r>
                        <a:rPr lang="en-US" sz="12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MinhaazUlHaq</a:t>
                      </a:r>
                      <a:r>
                        <a:rPr lang="en-US" sz="1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Shaik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0717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COVID-19, Corona Virus Disease-2019, caused by a new Corona Virus 2 Severe Acute Respiratory Syndrome (SARS-CoV-2). An effective screening of this virus can enable quick and accurate COVID-19 diagnosis, reducing the burden on the healthcare system. </a:t>
            </a:r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detailed analysis of the provided dataset can be used to construct various types of machine learning algorithms, the performance of which can be computed and further evaluated. </a:t>
            </a:r>
            <a:endParaRPr lang="en-US" sz="2400" dirty="0" smtClean="0"/>
          </a:p>
          <a:p>
            <a:pPr algn="just"/>
            <a:r>
              <a:rPr lang="en-US" sz="2400" dirty="0" smtClean="0"/>
              <a:t>XGBoost </a:t>
            </a:r>
            <a:r>
              <a:rPr lang="en-US" sz="2400" dirty="0"/>
              <a:t>outperformed all other Machine Learning models in the following case, including SVM, XGBoost, and Bagging Classifier</a:t>
            </a:r>
          </a:p>
        </p:txBody>
      </p:sp>
    </p:spTree>
    <p:extLst>
      <p:ext uri="{BB962C8B-B14F-4D97-AF65-F5344CB8AC3E}">
        <p14:creationId xmlns:p14="http://schemas.microsoft.com/office/powerpoint/2010/main" xmlns="" val="49433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Create a PCA with ML model to detect COVID-19 positive patients using X-rays. </a:t>
            </a:r>
            <a:endParaRPr lang="en-US" sz="2400" dirty="0" smtClean="0"/>
          </a:p>
          <a:p>
            <a:pPr algn="just"/>
            <a:r>
              <a:rPr lang="en-US" sz="2400" dirty="0" smtClean="0"/>
              <a:t>That </a:t>
            </a:r>
            <a:r>
              <a:rPr lang="en-US" sz="2400" dirty="0"/>
              <a:t>is, to train a model using a dataset of normal and COVID-19 images.  positive patient's X-Rays, and to improve its ability to successfully diagnose the patient using bullet points from their X-Ray </a:t>
            </a:r>
            <a:r>
              <a:rPr lang="en-US" sz="2400" dirty="0" smtClean="0"/>
              <a:t>List</a:t>
            </a:r>
            <a:endParaRPr lang="en-US" sz="2400" dirty="0"/>
          </a:p>
          <a:p>
            <a:pPr lvl="0" algn="just"/>
            <a:r>
              <a:rPr lang="en-US" sz="2400" dirty="0"/>
              <a:t>To achieve maximum efficiency.</a:t>
            </a:r>
          </a:p>
          <a:p>
            <a:pPr lvl="0" algn="just"/>
            <a:r>
              <a:rPr lang="en-US" sz="2400" dirty="0"/>
              <a:t>Consider large data sets.</a:t>
            </a:r>
          </a:p>
          <a:p>
            <a:pPr algn="just"/>
            <a:r>
              <a:rPr lang="en-US" sz="2400" dirty="0"/>
              <a:t>To reduce time complexity and improve accuracy.</a:t>
            </a:r>
          </a:p>
        </p:txBody>
      </p:sp>
    </p:spTree>
    <p:extLst>
      <p:ext uri="{BB962C8B-B14F-4D97-AF65-F5344CB8AC3E}">
        <p14:creationId xmlns:p14="http://schemas.microsoft.com/office/powerpoint/2010/main" xmlns="" val="372824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Related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Tulin</a:t>
            </a:r>
            <a:r>
              <a:rPr lang="en-US" sz="2400" dirty="0"/>
              <a:t> </a:t>
            </a:r>
            <a:r>
              <a:rPr lang="en-US" sz="2400" dirty="0" smtClean="0"/>
              <a:t>developed </a:t>
            </a:r>
            <a:r>
              <a:rPr lang="en-US" sz="2400" dirty="0"/>
              <a:t>an automatic model for COVID-19 detection using Chest X-ray images. This model classified using two methods: binary </a:t>
            </a:r>
            <a:r>
              <a:rPr lang="en-US" sz="2400" dirty="0" smtClean="0"/>
              <a:t>classification and Yolo model</a:t>
            </a:r>
          </a:p>
          <a:p>
            <a:pPr algn="just"/>
            <a:r>
              <a:rPr lang="en-US" sz="2400" dirty="0" smtClean="0"/>
              <a:t>Khan </a:t>
            </a:r>
            <a:r>
              <a:rPr lang="en-US" sz="2400" dirty="0"/>
              <a:t>proposed the "</a:t>
            </a:r>
            <a:r>
              <a:rPr lang="en-US" sz="2400" dirty="0" err="1"/>
              <a:t>CoroNet</a:t>
            </a:r>
            <a:r>
              <a:rPr lang="en-US" sz="2400" dirty="0"/>
              <a:t>" model, a CNN model for COVID-19 diagnosis </a:t>
            </a:r>
            <a:r>
              <a:rPr lang="en-US" sz="2400" dirty="0" err="1"/>
              <a:t>utilising</a:t>
            </a:r>
            <a:r>
              <a:rPr lang="en-US" sz="2400" dirty="0"/>
              <a:t> chest radiography images. The "</a:t>
            </a:r>
            <a:r>
              <a:rPr lang="en-US" sz="2400" dirty="0" err="1"/>
              <a:t>Xception</a:t>
            </a:r>
            <a:r>
              <a:rPr lang="en-US" sz="2400" dirty="0"/>
              <a:t> Architecture," a </a:t>
            </a:r>
            <a:r>
              <a:rPr lang="en-US" sz="2400" dirty="0" err="1"/>
              <a:t>pretrained</a:t>
            </a:r>
            <a:r>
              <a:rPr lang="en-US" sz="2400" dirty="0"/>
              <a:t> model developed using the </a:t>
            </a:r>
            <a:r>
              <a:rPr lang="en-US" sz="2400" dirty="0" err="1"/>
              <a:t>ImageNet</a:t>
            </a:r>
            <a:r>
              <a:rPr lang="en-US" sz="2400" dirty="0"/>
              <a:t> dataset</a:t>
            </a:r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9083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 this study, we show how </a:t>
            </a:r>
            <a:r>
              <a:rPr lang="en-US" sz="2400" dirty="0" smtClean="0"/>
              <a:t>Machine </a:t>
            </a:r>
            <a:r>
              <a:rPr lang="en-US" sz="2400" dirty="0"/>
              <a:t>learning from deep learning models can be used to detect COVID-19 using images from three of the most commonly used scientific imaging modes: X-Ray, Ultrasound, and CT scan. Because Covid-19 is a potentially fatal </a:t>
            </a:r>
            <a:r>
              <a:rPr lang="en-US" sz="2400" dirty="0" smtClean="0"/>
              <a:t>epidemic</a:t>
            </a:r>
            <a:r>
              <a:rPr lang="en-US" sz="2400" dirty="0"/>
              <a:t>, it is a hotly debated research topic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By using Machine Learning technique  like XGboost, SVM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3860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057400"/>
            <a:ext cx="4648200" cy="34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622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1) The dataset of chest x-rays with </a:t>
            </a:r>
            <a:r>
              <a:rPr lang="en-US" sz="2400" dirty="0" err="1"/>
              <a:t>covid</a:t>
            </a:r>
            <a:r>
              <a:rPr lang="en-US" sz="2400" dirty="0"/>
              <a:t> positive and non positive labels is used in the suggested system.</a:t>
            </a:r>
          </a:p>
          <a:p>
            <a:pPr marL="0" indent="0">
              <a:buNone/>
            </a:pPr>
            <a:r>
              <a:rPr lang="en-US" sz="2400" dirty="0"/>
              <a:t>2) The proposed system can accept user input.</a:t>
            </a:r>
          </a:p>
          <a:p>
            <a:pPr marL="0" indent="0">
              <a:buNone/>
            </a:pPr>
            <a:r>
              <a:rPr lang="en-US" sz="2400" dirty="0"/>
              <a:t>3) The system under consideration can perform PCA operations by dividing the data into training and testing sets.</a:t>
            </a:r>
          </a:p>
          <a:p>
            <a:pPr marL="0" indent="0">
              <a:buNone/>
            </a:pPr>
            <a:r>
              <a:rPr lang="en-US" sz="2400" dirty="0"/>
              <a:t>4) The proposed system can compare the extracted feature from the user's input x-ray image with a dataset that has already been trained and contains a variety of characteristics.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23549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</TotalTime>
  <Words>497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COVID-19 Detection using Chest X-Ray Images</vt:lpstr>
      <vt:lpstr>Group Member Information</vt:lpstr>
      <vt:lpstr>Role/Responsibilities and Contribution in project</vt:lpstr>
      <vt:lpstr>Motivation</vt:lpstr>
      <vt:lpstr>Objectives</vt:lpstr>
      <vt:lpstr>Related Work </vt:lpstr>
      <vt:lpstr>Problem Statement</vt:lpstr>
      <vt:lpstr>Proposed Solution</vt:lpstr>
      <vt:lpstr>Proposed Solution</vt:lpstr>
      <vt:lpstr>Results/Simulations 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m prasad</dc:creator>
  <cp:lastModifiedBy>Saranya</cp:lastModifiedBy>
  <cp:revision>43</cp:revision>
  <dcterms:created xsi:type="dcterms:W3CDTF">2006-08-16T00:00:00Z</dcterms:created>
  <dcterms:modified xsi:type="dcterms:W3CDTF">2022-12-06T04:01:43Z</dcterms:modified>
</cp:coreProperties>
</file>