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ink/ink2.xml" ContentType="application/inkml+xml"/>
  <Override PartName="/ppt/notesSlides/notesSlide5.xml" ContentType="application/vnd.openxmlformats-officedocument.presentationml.notesSlide+xml"/>
  <Override PartName="/ppt/ink/ink3.xml" ContentType="application/inkml+xml"/>
  <Override PartName="/ppt/ink/ink4.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5.xml" ContentType="application/inkml+xml"/>
  <Override PartName="/ppt/notesSlides/notesSlide9.xml" ContentType="application/vnd.openxmlformats-officedocument.presentationml.notesSlide+xml"/>
  <Override PartName="/ppt/ink/ink6.xml" ContentType="application/inkml+xml"/>
  <Override PartName="/ppt/notesSlides/notesSlide10.xml" ContentType="application/vnd.openxmlformats-officedocument.presentationml.notesSlide+xml"/>
  <Override PartName="/ppt/ink/ink7.xml" ContentType="application/inkml+xml"/>
  <Override PartName="/ppt/notesSlides/notesSlide11.xml" ContentType="application/vnd.openxmlformats-officedocument.presentationml.notesSlide+xml"/>
  <Override PartName="/ppt/ink/ink8.xml" ContentType="application/inkml+xml"/>
  <Override PartName="/ppt/notesSlides/notesSlide12.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1"/>
  </p:notesMasterIdLst>
  <p:sldIdLst>
    <p:sldId id="256" r:id="rId2"/>
    <p:sldId id="257" r:id="rId3"/>
    <p:sldId id="265" r:id="rId4"/>
    <p:sldId id="258" r:id="rId5"/>
    <p:sldId id="264" r:id="rId6"/>
    <p:sldId id="259" r:id="rId7"/>
    <p:sldId id="260" r:id="rId8"/>
    <p:sldId id="262" r:id="rId9"/>
    <p:sldId id="261" r:id="rId10"/>
    <p:sldId id="263" r:id="rId11"/>
    <p:sldId id="266" r:id="rId12"/>
    <p:sldId id="267" r:id="rId13"/>
    <p:sldId id="273" r:id="rId14"/>
    <p:sldId id="274" r:id="rId15"/>
    <p:sldId id="268" r:id="rId16"/>
    <p:sldId id="269" r:id="rId17"/>
    <p:sldId id="270" r:id="rId18"/>
    <p:sldId id="272" r:id="rId19"/>
    <p:sldId id="27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962"/>
    <p:restoredTop sz="79719"/>
  </p:normalViewPr>
  <p:slideViewPr>
    <p:cSldViewPr snapToGrid="0" snapToObjects="1">
      <p:cViewPr>
        <p:scale>
          <a:sx n="113" d="100"/>
          <a:sy n="113" d="100"/>
        </p:scale>
        <p:origin x="2832"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5T23:15:46.424"/>
    </inkml:context>
    <inkml:brush xml:id="br0">
      <inkml:brushProperty name="width" value="0.05292" units="cm"/>
      <inkml:brushProperty name="height" value="0.05292" units="cm"/>
      <inkml:brushProperty name="color" value="#FF0000"/>
    </inkml:brush>
  </inkml:definitions>
  <inkml:trace contextRef="#ctx0" brushRef="#br0">18133 15064 24575,'29'34'0,"0"0"0,0 1 0,-1-1 0,-1-5 0,2 0 0,0 0 0,1 2 0,2 2 0,0 2 0,-6-4 0,1 2 0,1 2 0,0 2 0,1 1 0,0 0 0,1-1 0,-1 1 0,0-3 0,0 0-410,5 3 0,0-1 1,0-1-1,1-1 1,-1 1-1,-1-2 0,0 1 1,-2 0-60,1 1 1,-2 0 0,0 1 0,-1-1 0,-1-2 0,0-1 0,-1-2 224,11 9 0,1-2 1,-5-4-1,-8-9 1,0 1-1,-6-7 0,-1 1 1</inkml:trace>
  <inkml:trace contextRef="#ctx0" brushRef="#br0" timeOffset="868">19050 14905 24575,'0'42'0,"0"0"0,0 8 0,0-2 0,1-16 0,-2 1-1093,-3 0 1,-1 2 0,-2 1 209,0-2 1,-1 1 0,-4 3 335,-2-3 1,-4 4 0,-2 3 0,-1-1 0,2-1 0,3-3 74,0 9 1,4-4-1,-5 5 472,0-8 0,-5 3 0,-1 3 0,0 1 0,1-1 0,4-1-389,2 2 0,3-1 0,2 1 0,-1-1 0,-1-2 389,-2-4 0,0-2 0,-1-1 0,0 2 0,1 2 0,2 3 0,-1 5 0,0 1 0,1-2 0,2-4 0,0-6 0,-4 8 0,3-6 0,4 4 0,0 0 0</inkml:trace>
  <inkml:trace contextRef="#ctx0" brushRef="#br0" timeOffset="6266">27146 16598 24575,'-29'0'0,"-10"0"0,19 0 0,-23 0 0,6 0-3277,9 0 0,-3 0 0,3 0 1638,4 0 1,-4 0 1454,-8 0 0,1 0 2339,-6 0-2155,-5 0 0,-2 0 0,14 0 0,-1 0 0,0 0 0,-2 0 0,1 0 0,-5 0 0,2 0 0,3 0 0,5 0 3276,10 0-2015,-18 0-1261,35 0 0,26 0 0,30 0 0,10 0 0,-10 0 0,-17 0 0,-3 0 0,7 0 0,-2 0 0,7 1 0,4 0 0,1-1 0,0 0 0,-4 0 0,-6-2 0,10-3 0,-7-1 0,1 2 0,5 2 0,1 1 0,1 0 0,-12-3 0,2-1 0,-2 1 0,-4 1 0,9 2 0,-1 2 0,6-1 0,4 0 0,-5 0-1639,-12 0 1,-2 0 1008,12 0 0,-3 0-2404,-5 0 3034,-1 0 0,7 0 0,-5 0-1015,-10 1 1,-1-2 1014,20-10 0,-7-2 0,-29 8 0,-32-8 0,-17 2 0,8 8 0,-5 5 0,-3-1 0,-2-1 0,-6 0 0,-2 0 0,1 0 0,4 0 0,4 0 0,2 0 0,1 0 0,-3 0 0,-2 0 0,-3 1 0,0 0 0,1-1 0,4-2 676,-4-2 1,4-2-1,1 0-676,0 0 0,0-1 0,0 1 0,1-1 0,1 1 0,2-1 0,-4-2 0,1 2 0,0 6 0,0 2 0,2-1 0,1 0 0,1 0 0,1 0 0,1 0 0,7 0 0,21 0 0,42 0 0,6 0 0,-10-6 0,7-3 0,-2 1 0,-7 6 0,-1 1 0,3-2 0,9-5 0,5-4 0,0 1 0,-4 3 0,-5 5 0,-3 3 0,1-1 0,13-4 0,2-2 0,-8 3 0,-16 4 0,-5 0 0,19 0 0,-13 0 0,-1 0 0,12 0 0,2 16 3034,-58-12-3034,-17 12 0,7-4 0,-3-1 1638,-4-8 0,-2 0-1008,-6 17 1,-1-1-631,-5-16 0,0-2 0,13 7 0,2 0 0,-1-7 0,9-2 0,19 1 819,-12 0 0,16 0 0,0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5T23:39:54.564"/>
    </inkml:context>
    <inkml:brush xml:id="br0">
      <inkml:brushProperty name="width" value="0.05292" units="cm"/>
      <inkml:brushProperty name="height" value="0.05292" units="cm"/>
      <inkml:brushProperty name="color" value="#FF0000"/>
    </inkml:brush>
  </inkml:definitions>
  <inkml:trace contextRef="#ctx0" brushRef="#br0">18309 16316 24575,'26'0'0,"3"0"0,4 0 0,11 0 0,6 0 0,-3 0-820,-1 0 1,-1 0 0,5 0 0,9 0 792,-25 0 0,4 0 1,3 0-1,4 0 0,2 0 1,3 0-1,1 0 0,1 0 1,1 0-1,0 0 0,0 0 1,0 0-1,-3 0 0,0 0 1,-3 0-1,-3 0 0,-3 0-338,10 0 1,-5 0 0,-2 0 0,-2 0 0,0 0 0,0 0 0,1 0 0,4 0 0,4 0 187,-10 0 1,3 0 0,3 0-1,2 0 1,1 0 0,2 0-1,1 0 1,0 0 0,0 0-1,-1 0 1,-1 0 0,-1 0 0,-3 0-1,-2 0 1,-2 0 0,-5 0-1,-3 0 308,18 0 0,-8 0 1,-4 0-1,0 0 0,5 0-131,-3 0 0,3 0 0,1 0 0,1 0 0,1 0 0,-2 0 0,0 0 0,3 0 0,0 0 0,0 0 0,-1 0 0,1 0 0,-1 0 0,-1 0 0,0 0 0,1 0 0,-2 0 0,0 0 0,-2 0 0,2 0 0,0 0 0,-1 0 0,-5 0 0,-5 0 0,9 0 0,-9 0 0,7 0 0,-27 0 0</inkml:trace>
  <inkml:trace contextRef="#ctx0" brushRef="#br0" timeOffset="5627">7602 16228 24575,'40'0'0,"-1"0"0,0 0 0,2 0 0,-4 0 0,2 0 0,5 0-656,-1 0 1,6 0-1,2 0 1,1 0 0,-2 0-1,-5 0 1,-1 0-1,1 0 1,0 0 0,3 0 186,-4 0 1,3 0 0,2 0 0,0 0 0,-1 0 0,-2 0 0,-4 0-352,9 0 1,-5 0 0,-1 0 0,5 0 846,-9 0 0,2 0 1,1 0-1,2 0 1,-1 0-1,-1 0 0,-3 0-27,5 0 0,-4 0 0,0 0 0,1 0 0,2 0 0,0 0 0,3 0 0,1 0 0,-1 0 0,-1 0 0,-4 0-68,4 0 1,-2 0-1,-3 0 1,-2 0 67,1 0 0,-3 0 0,-5 0 0,14 0 0,-18 0 0,-3 0 0,-4 0 0,21 0 3276,-24 0-2940,21 0-2410,-35 0 2074,19 0 0,-24 0 328,0 0-328,16 0 3276,-12 0-2015,35 0-1261,-18 0 0,23 0 0,10 0 0,-13 0 0,1 0 0,3 0 819,-2 0 0,2 0 0,3 0 0,4 0-410,-13 0 1,2-1-1,3 1 1,1 0-1,1 0 1,1 0 0,-1 0-1,-1 1-380,-1 0 0,0 0 0,1 1 0,-1 0 0,1 0 0,-1 0 0,1 1 0,0-1-439,2 1 0,0 1 1,1-1-1,-1 1 1,1 0-1,0-1 0,0 1 1,-1-1-1,3 0 0,0 0 1,1-1-1,0 1 1,-1-1-1,-1 1 0,-2-1 1,-3 1 363,9 2 0,-4 1 0,-2-1 0,0 0 0,2-2 46,-2-2 0,0 0 0,1-1 0,0-1 0,0 0 0,1 1-547,0 0 1,0 0 0,0 0 0,1 0 0,0 0 0,1 0 366,-4 0 0,0 0 0,1 0 0,0 0 0,1 0 0,0 0 0,2 0 180,-8 0 0,2 0 0,0 0 0,1 0 0,-1 0 0,1 0 0,-1 0 0,0 0 0,-2 0 0,7 0 0,0 0 0,-2 0 0,0 0 0,0 0 0,-1 0 0,-1 0 0,5 0 0,0 0 0,-1 0 0,-1 0 0,-4 0 0,-3 0 0,11 0 0,-5 0 0,-3 0 0,-10 0 0,-2 0 0,2 0-1012,11 0 1,1 0 0,-2 0 1011,2 0 0,0 0 0,-3 0 0,4 0 0,-1 0 0,-3 0 0,-1 0 0,-5 0-1015,-6 0 1,-1 0 1014,10 0 0,0 0 1014,-10 0 1,-3 0-1015,13 0 0,7 0 0,2 0 0,-16 0 0,1 0 0,-1 0 0,3 0 0,-4 0 0,16 0 0,-20 0 0,-3 0 0,-7 0-2029,1 0 2029,5 0 0,5 0 0,1 0 0,2 0 0,5 0 0,1 0 0,1 0 0,-4 0 0,-8 0 0,3 0 0,-27 0 0,12 0 0</inkml:trace>
  <inkml:trace contextRef="#ctx0" brushRef="#br0" timeOffset="10262">16140 16316 24575,'42'0'0,"0"0"0,-8 0 0,0 0 0,-1 0 0,3 0 0,-3 0 0,7 0 0,1 0 0,-3 0 0,3 0 0,-1 0 0,-3 0 0,-1 0 0,3 0 0,4 0 0,4 0 0,0 0 0,-6 0 0,7 0 0,-2 0 0,-4 0 0,2 0 0,-8 0 0,1 0 0,-2 2 0,-3-4 0,-7-22 0,5 22 0,-5-1 0,-21-21 0,12 24 0,-16 0 0</inkml:trace>
  <inkml:trace contextRef="#ctx0" brushRef="#br0" timeOffset="10939">17216 16263 24575,'0'0'0</inkml:trace>
  <inkml:trace contextRef="#ctx0" brushRef="#br0" timeOffset="14296">24024 16510 24575,'39'0'0,"-1"0"0,1 0 0,2 0 0,2 0 0,-1 0 0,7 0 0,2 0 0,-3 0-820,-5 0 1,-2 0 0,1 0 0,5 0 350,-6 0 1,4 0 0,2 0 0,2 0 0,0 0 0,-1 0 0,-2 0 609,0 0 1,-3 0-1,0 0 1,0 0 0,3 0-1,3 0-141,-5 0 0,3 0 0,3 0 0,1 0 0,1 0 0,0 0 0,0 0 0,-2 0 0,-2 0 0,-4 0 0,11 0 0,-4 0 0,-2 0 0,-1 0 0,0 0 0,1 0 0,1 0 0,2 0 0,-1 0 0,-1 0 0,-4 0 0,-5 0 0,1 0 0,0 0 0,0 0 0</inkml:trace>
  <inkml:trace contextRef="#ctx0" brushRef="#br0" timeOffset="314253">18098 16316 24575,'43'0'0,"-17"0"0,1 0 0,0 0 0,0 0 0,0 0 0,-1 0 0,17 0 0,1 0 0,-7 0 0,-10 0 0,5 0 0,-28 0 0,11 0 0,-15 0 0,0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5T23:40:53.511"/>
    </inkml:context>
    <inkml:brush xml:id="br0">
      <inkml:brushProperty name="width" value="0.05292" units="cm"/>
      <inkml:brushProperty name="height" value="0.05292" units="cm"/>
      <inkml:brushProperty name="color" value="#FF0000"/>
    </inkml:brush>
  </inkml:definitions>
  <inkml:trace contextRef="#ctx0" brushRef="#br0">19844 11042 24575,'35'0'0,"11"0"0,6 0 0,-10 0 0,6 0 0,-12 0 0,5 0 0,4 0 0,2 0 0,-2 0 0,-2 0 0,-1 0 0,-2 0 0,0 0 0,1 0 0,2 0 0,2 0 0,3 1 0,2-1 0,-1 0 0,-1 0 0,-2-1 0,-3-1 0,-1-2 0,-2 0 0,0 1 0,-1 0 0,3 2 0,-2 1 0,0 0 0,4-3-547,-1-1 1,3-3 0,2-1 0,0 0 0,-2 1 0,-4 2-274,-1 2 1,-4 3 0,0-1 0,4-1 780,2-1 1,4-3 0,3 0-1,-2 1 1,-2 2 0,-7 3 38,3 6 0,-6 4 0,-2-3 0,9-5 0,-6 2 0,2 20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5T23:16:17.142"/>
    </inkml:context>
    <inkml:brush xml:id="br0">
      <inkml:brushProperty name="width" value="0.05292" units="cm"/>
      <inkml:brushProperty name="height" value="0.05292" units="cm"/>
      <inkml:brushProperty name="color" value="#FF0000"/>
    </inkml:brush>
  </inkml:definitions>
  <inkml:trace contextRef="#ctx0" brushRef="#br0">27234 8590 24575,'32'0'0,"-1"0"0,3 0 0,7 0 0,6 0 0,1 0 0,-2 0 0,-5 0-1093,9 0 1,-4 0 0,7 0 741,-10 0 1,6 0 0,4 0 0,1 0 0,-1 0 0,-3 0 0,-5 0 776,3 0 0,-6 0 1,0 0-1,2 0-426,-2 0 0,1 0 0,1 0 0,2 0 0,3 0 0,-9 0 0,2 0 0,2 0 0,1 0 0,1 0 0,0 0 0,-1 0 0,-1 0 0,5 0 0,-2 0 0,-1 0 0,1 0 0,2 0 0,2 0 0,5 0-121,-15 0 0,4 0 1,2 0-1,2 0 1,2 0-1,1 0 0,1 0 1,0 0-1,-1 0 1,0 0-1,-2 0 1,-2 0-1,-2 0 0,-3 0 1,-3 0 120,15 0 0,-5 0 0,-4 0 0,-1 0 0,2 0 0,4 0 0,372 0 0,-423 0 0</inkml:trace>
  <inkml:trace contextRef="#ctx0" brushRef="#br0" timeOffset="9300">25982 10672 24575,'44'0'0,"0"0"0,0 0 0,0 0 0,1 0 0,-1 0 0,0 0 0,0 0 0,0 0 0,1 0 0,1 0 0,0 0 0,1 0 0,-2 0 0,0 0 0,-1 0 0,-2 0-547,8 0 1,-2 0 0,-2 0 0,0 0 0,1 0 0,0 0-1,2 0 1,2 0 0,-1 0 0,0 0 0,0 0 0,0 0-1,-3 0 1,-1 0 0,1 0 0,-1 0 0,-1 0 0,-2 0 349,0 0 1,-2 0-1,0 0 1,0 0 0,3 0 196,3 0 0,3 0 0,2 0 0,-1 0 0,-1 0 0,-2 0 0,-4 0 0,-3 0 0,0 0 0,0 0 0,3 0 0,4 0 0,3 0 0,1 0 0,0 0 0,-2 0 0,-3 0 145,-3 0 1,-3 0-1,-1 0 1,0 0-1,-1 0-145,6 0 0,-2 0 0,1 0 0,0 0-136,-3 0 1,1 0 0,0 0 0,-1 0 0,-5 0 135,2 0 0,-5 0 0,2 0 1092,7 0 0,1 0 0,-2 0-391,0 0 1,-2 0-702,1-2 0,0 4 1255,-5 5 0,1 1-1255,-3-5 0,3-3 0,3 1 0,5 3 0,6 0 0,0 1 0,-4-2 0,-4-2 0,-3-2 0,3 1 377,6 0 1,4 0-1,-2 0 1,-8 0-378,-7 0 0,-5 0 640,2 0 1,1 0-641,10 0 0,-4 0 0,-14 0 185,15 0-185,-40 0 0,15 0 0,-11 0 597,12 0-597,0 0 0,11 0 0,-5 0 0,1 0 0,-7 0 0,11 0 0,-5 0 0,1 0 0</inkml:trace>
  <inkml:trace contextRef="#ctx0" brushRef="#br0" timeOffset="10561">26264 12982 24575,'43'0'0,"0"0"0,-1 0 0,1 0 0,0 0 0,-1 0 0,-1 0 0,0 0 0,2 0 0,4 0-410,-7 0 0,3 0 1,1 0-1,2 0 1,1 0-1,0 0 0,1 0 1,-1 0 44,-2 0 1,0 0 0,0 0 0,1 0 0,0 0 0,0 0 0,2 0 0,0 0 0,1 0 66,-3 0 0,1 0 0,1 0 0,0 0 0,1 0 0,0 0 0,1 0 0,0 0 1,1 0-1,-1 0 0,1 0 50,-6 0 0,0 0 1,-1 0-1,1 0 1,0 0-1,0 0 1,1 0-1,0 0 1,2 0-1,0 0 0,2 0 1,1 0-1,2 0 248,-9 0 0,1 0 0,2 0 0,2 0 0,2 0 0,0 0 0,1 0 0,1 0 0,1 0 0,0 0 0,0 0 0,0 0 0,-1 0 0,0 0 0,-1 0 0,-1 0 0,-1 0 0,-1 0 0,-2 0 0,-2 0 0,-2 0 0,-2 0 79,14 0 0,-3 0 1,-3 0-1,-3 0 1,-1 0-1,0 0 0,-1 0 1,3 0-1,1 0 1,3 0-1,-6 0 1,6 0-1,3 0 0,3 0 1,1 0-1,1 0 1,0 0-1,-2 0 0,-2 0 1,-4 0-1,-5 0 1,-5 0-1,-8 0 1,-7 0-1,-9 0 0,-1 0 1</inkml:trace>
  <inkml:trace contextRef="#ctx0" brushRef="#br0" timeOffset="83496">13741 16898 24575,'39'0'0,"1"0"0,0 0 0,-1 0 0,3 0 0,-3 0 0,2 0 0,5 0 0,1 0 0,-1 0-1093,-7 0 1,0 0 0,-3 0 409,5 0 1,2 0 682,-6 0 0,5 0 0,1 0 0,-2 0 0,1 0 0,-1 0 0,9 0 79,-14 0 0,6 0 1,5 0-1,4 0 0,1 0 1,0 0-1,-1 0 1,-3 0-1,-4 0 0,-6 0-79,5 0 0,-8 1 0,1-1 0,8-1 0,-7 0 0,6 0 0,5-1 0,4 0 0,3 0 0,0-1 0,0 1 0,-2 0 0,-3-1 0,-6 1 0,-5 0 0,-9 1-720,13-2 1,-4 0 719,-1-1 0,8-2 0,2 0 0,-5 1 0,-10 2 0,6 3 0,-17 0-3277,21 0 2915,0 0-1277,-18 0 1,3 0 1471,14 0 0,2 0-742,-1 0 1,-2 0 908,-7 0 0,-3 0-2029,8 0 2029,-15 0 1037,-18 0-1037,17 0 0,8 0 0,-23 0 0,24 0 0</inkml:trace>
  <inkml:trace contextRef="#ctx0" brushRef="#br0" timeOffset="92811">13741 16810 24575,'49'0'0,"0"0"0,0 0 0,0 0 0,0 0 0,1 0 0,-1 0 0,0 0 0,0 0 0,0 0 0,0 0 0,1 0 0,-1 0 0,1 0 0,0 0 0,1 0 0,-1 0 0,1 0 0,-2 0 0,0 0 0,-1 0 0,-1 0 0,-2 0 0,-2 0 0,10 0 0,-1 0 0,-3 0 0,-2 0 0,0 0 0,-1 0 0,1 0 0,3 0 0,1 0 0,-1 0 0,-2 0 0,-2 0 0,-3 0 0,-1 0 0,-4 0 0,0 0 0,3 0-656,5 0 1,3 0-1,2 0 1,-1 0 0,-3 0-165,-5 0 1,-2 0 0,-1 0 0,2 0 592,1 0 1,3 0 0,-1 0 0,-4 0 0,-9 0-2944,12 0 3170,-14 0 0,1 0-1594,10 0 0,0 0 1594,-4 0 0,5 0 0,0 0 0,9 0 0,4 0 0,-2 0 0,-8 0-82,-6 0 0,-5 0 0,4 0 82,2 0 0,7 0 0,0 0 0,-4 0 0,-10 0 2619,12 0-2619,-13 0 3276,-27 16-3004,12-13 0,-16 13 0,0-16 0</inkml:trace>
  <inkml:trace contextRef="#ctx0" brushRef="#br0" timeOffset="102655">23742 12665 24575,'29'0'0,"1"0"0,-5 0 0,-1 0 0,-52 0 0,-9 0 0,10 0 0,2 0 0,-5 0 0,-13 0 0,-7 0 0,8 0 0,14 0 0,1 0 0,-14 0 0,-3 0 0,23 0 0,64 0 0,-17 0 0,1 0 0,6 0 0,4 0 0,2 0 0,4 0 0,-5 0 0,-8 0 0,-1 0 0,24-4 0,-12 8 0,-37 11 0,11-11 0,-15 12 0,0-16 0,0 0 0</inkml:trace>
  <inkml:trace contextRef="#ctx0" brushRef="#br0" timeOffset="104411">20620 12665 24575,'29'0'0,"-1"0"0,-1 0 0,4 0 0,-4 0 0,-1 0 0,2 0 0,11 0 0,-33 0 0,33 0 0,-35 15 0,12-11 0,-55 12 0,13-16 0,-10 0 0,-9 0 0,5 0 0,14 0 0,1 0 0,-14 0 0,-6 0 0,7 0 0,-3 0 0,8 0 0,7 0 0,22 0 0,-8 0 0,44 0 0,-28 0 0,11 0 0,-15 0 0</inkml:trace>
  <inkml:trace contextRef="#ctx0" brushRef="#br0" timeOffset="121995">27605 12418 24575,'19'0'0,"13"0"0,-28 0 0,11 0 0,-15 0 0,0 15 0,0-11 0,0 12 0,0-16 0,0 0 0,-15 16 0,-28-12 0,17 11 0,-4-13 0,5-4 0,21 2 0,4-15 0,28 11 0,9-12 0,6 0 0,-13 14 0,-1 0 0,12-13 0,2 15 0,-27 0 0,7 0 0,-17 0 0,18 0 0,-24 0 0,-24 15 0,-13 5 0,10-10 0,-1 0 0,-9 5 0,7-16 0,5 2 0,17 23 0,-23-18 0,62-6 0,-23-6 0,23-18 0,-7 24 0,-18 0 0,17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5T23:18:57.141"/>
    </inkml:context>
    <inkml:brush xml:id="br0">
      <inkml:brushProperty name="width" value="0.05292" units="cm"/>
      <inkml:brushProperty name="height" value="0.05292" units="cm"/>
      <inkml:brushProperty name="color" value="#FF0000"/>
    </inkml:brush>
  </inkml:definitions>
  <inkml:trace contextRef="#ctx0" brushRef="#br0">15804 9913 24575,'0'0'0</inkml:trace>
  <inkml:trace contextRef="#ctx0" brushRef="#br0" timeOffset="20294">20585 16140 24575,'36'0'0,"-1"0"0,1 0 0,5 0 0,-1 0 0,-2 0 0,6 0 0,-6 0 0,9 0 0,5 0 0,0 0 0,-1 0 0,-7 0-820,-2 0 1,-5 0 0,1 0 0,4 0 350,-1 0 1,5 0 0,4 0 0,0 0 0,-3 0 0,-4 0 0,-8 0-1171,8 0 1,-6 0 2807,6 0 0,-4 0-1169,2 0 0,-10 0 0,-3 0 0,-8 0 0,-4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5T23:20:06.228"/>
    </inkml:context>
    <inkml:brush xml:id="br0">
      <inkml:brushProperty name="width" value="0.05292" units="cm"/>
      <inkml:brushProperty name="height" value="0.05292" units="cm"/>
      <inkml:brushProperty name="color" value="#FF0000"/>
    </inkml:brush>
  </inkml:definitions>
  <inkml:trace contextRef="#ctx0" brushRef="#br0">19967 16016 24575,'47'0'0,"-1"0"0,0 0 0,0 0 0,1 0 0,-1 0 0,0 0 0,1 0 0,1 0 0,1 0 0,1 0 0,-1 0 0,1 0 0,-1 0 0,1 0 0,-1 0-410,-2 0 0,0 0 1,0 0-1,0 0 1,0 0-1,-1 0 0,1 0 1,1 0-1,0 0 0,1 0 1,-1 0-1,0 0 1,1 0-1,1 0 0,0 0 1,2 0 111,-8 0 0,2 0 0,1 0 0,1 0 0,0 0 0,1 0 0,-2 0 0,0 0 1,-2 0-1,-3 0 0,-2 0-132,10 0 1,-4 0 0,-3 0 0,-1 0 0,2 0 0,2 0 429,3 0 0,4 0 0,2 0 0,0 0 0,-4 0 0,-6 0 0,-8 0 0,7 0 0,-8 0 1007,-2 0 0,-3 0-1007,12 0 0,-12 0 0,-27 0 819,12 0 0,-16 0 0,0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5T23:22:34.824"/>
    </inkml:context>
    <inkml:brush xml:id="br0">
      <inkml:brushProperty name="width" value="0.05292" units="cm"/>
      <inkml:brushProperty name="height" value="0.05292" units="cm"/>
      <inkml:brushProperty name="color" value="#FF0000"/>
    </inkml:brush>
  </inkml:definitions>
  <inkml:trace contextRef="#ctx0" brushRef="#br0">6773 9208 24575,'38'0'0,"0"0"0,0 0 0,-3 0 0,0 0 0,5 0 0,0-1 0,4 2 0,3-1 0,-1 0 0,-2 0-820,1 0 1,-3 0 0,1 0 0,4 0 338,-3 0 0,4 0 1,2 0-1,1 0 0,0 0 1,-1 0 480,-1 0 0,0 0 0,0 0 0,0 0 0,2 0 0,1 0 0,-5 0 0,2 0 0,0 0 0,2 0 0,-1 0 0,1 0 0,0-1 0,-1 2 201,-4-1 1,-1 0-1,1 0 1,1 0 0,-1 0-1,-1 0 1,0 0-1,0 0 1,-2 0-202,6 0 0,-2 0 0,-1 0 0,1 0 0,-2 0 0,2 0 0,-1 0 0,3 0 0,0 0 0,0 0 0,1 0 0,-2 0 0,-1 0 0,-2 0 0,5 0 0,-4 0 0,0 0 0,0 0 0,4 0-469,-4 0 1,2 0 0,3 0 0,0 0 0,-1 0 0,-1 0 0,-3 0 187,3 0 0,-2 0 0,-2 0 1,0 0-1,2 0-266,-6 0 1,1 0 0,0 0 0,0 0 0,1 0 0,2 0 472,-2 0 0,2 0 0,1 0 1,1 0-1,-2 0 0,-1 0 0,-3 0 277,1 0 0,-4 0 0,0 0 0,2 0 0,6 0-203,-6 0 0,5 0 0,3 0 0,4 0 0,1 0 0,1 0 0,0 0 0,-2 0 0,-3 0 0,-4 0 0,-4 0 0,9 0 0,-7 0 0,-3 0 0,2 0 0,5 0 0,-5 0 0,4 0 0,2 0 0,1 0 0,1 0 0,0 0 0,-1 0 0,-1 0 0,2-1 0,1 1 0,-1-1 0,-1 1 0,1 0 0,-1 0 0,1 2-297,-2 0 0,-1 1 0,0 0 1,0 1-1,1 0 0,0 0 1,2-1 296,-7 0 0,2-1 0,1 0 0,0 0 0,0 1 0,0-1 0,0 0 0,-1 1 0,-1 0 0,3 0 0,-1 0 0,1 1 0,-1-1 0,-1 1 0,-1 0 0,-1-1 0,-2 0 423,8 1 1,-4-1 0,0 1 0,0-1 0,4-1-424,-6-1 0,2-1 0,2 0 0,2 0 0,-1 0 0,-1-1 0,-3 1 0,-2 0 0,3 0 0,-4 0 0,-2 0 0,2 0 0,4 0 0,-1 0 0,3 0 0,4 0 0,1 0 0,-1 0 0,-1 0 0,-4 0 0,-4 0 0,5 0 0,-6 0 0,0 0 0,8 0 0,-11 0 0,6-1 0,3 1 0,4-1 0,0 1 0,0-1 0,-1 1 0,-3 1 0,-5-1 0,-4 2 0,6 1 0,-8 1 0,0 1 0,6-2 0,-2-1 0,7-2 0,3-1 0,2 1 0,-1-1 0,-4 1 0,-8 2 0,-8 0 0,-2 6 0,-3 0 0,17-6 0,7-3 0,-6 0 0,-11 1 0,-1 0 0,5 0 0,5 0 0,-2 0 0,7 0 0,2 0 819,-5 0 0,4 0 0,3 0 0,-4 0-595,-5 0 0,-2 0 1,0 0-1,-1 0-224,12 0 0,-1 0 0,-2 0 240,-8 0 1,-2 0 0,-2 0-241,3 0 0,-4 0 0,-9 0 0,1 0 0,9 1 0,5 0 0,-2-3 1638,-1-6 0,0 0-1301,1 6 0,3 2 0,-3-2-1976,-5-6 1,0 1 1279,2 5 1,4 3-1,-2 0-1280,12 0 1,0-2 1268,-15-4 1,0-1 0,7 1-137,0 3 0,8 3 1,3 0-1,2-1 1,-3-1-1,-4-2 506,1-5 0,-4-3 0,0-1 0,4 4-339,-2 5 1,4 2 0,2 1 0,0 1 0,-4-2 0,-4-1 338,9-6 0,-5-1 0,-5 3 0,-4 5 0,0 2 0,1-1 0,3 0 0,-7 0 0,-2 0 0,4 0 0,0 0 0</inkml:trace>
  <inkml:trace contextRef="#ctx0" brushRef="#br0" timeOffset="8434">12241 9296 24575,'44'0'0,"1"0"0,-13 0 0,0 0 0,11 0 0,-3 0 0,1 0 0,-12 0 0,1 0 0,13 0 0,-22 0 0,18 0 0,-35 0 0,28 0 0,-28 0 0,11 0 0,9 0 0,-3 0 0,22 0-1639,-14 0 1,1 0-1,2 0 1,1 0-1,11 0 1,0 0 893,-11 0 0,-1 0-772,-1 0 0,-3 0 1517,-9 0-2029,-3 0 2029,-16 0 2029,23 0-2029,-17 0 0,18 0 0,-24 0 0</inkml:trace>
  <inkml:trace contextRef="#ctx0" brushRef="#br0" timeOffset="36685">8220 12788 24575,'36'0'0,"0"0"0,0 0 0,12 0 0,0 0 0,-14 0 0,0 0 0,-1 0-1555,10 0 0,-1 0 1555,-1 0 0,-2 0 0,-5 0 0,-1 0 490,4 0 0,2 0-490,-6 0 0,3 0 0,3 0 0,-2 0 0,3 0 0,3 0 0,0 0 0,0 0 0,0 0 0,0 0 0,0 0 0,0 0 0,-2 0-511,6 0 0,-2 0 0,-1 0 0,-3 0 511,2 0 0,-2 0 0,-12 0 0,-13 0 0,8 0 0,-18-23 1400,17 17-1400,-23-18 0,16 24 0,-12 0 0,11 0 0,-15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5T23:23:43.827"/>
    </inkml:context>
    <inkml:brush xml:id="br0">
      <inkml:brushProperty name="width" value="0.05292" units="cm"/>
      <inkml:brushProperty name="height" value="0.05292" units="cm"/>
      <inkml:brushProperty name="color" value="#FF0000"/>
    </inkml:brush>
  </inkml:definitions>
  <inkml:trace contextRef="#ctx0" brushRef="#br0">21502 6191 24575,'43'0'0,"-12"0"0,6 0 0,3 0 0,0 0 0,4 0 0,2 0 0,2 0-547,-4 0 1,3 0 0,3 0 0,-1 0 0,-1 0 0,-2 0-110,-1 0 1,-3 0-1,-1 0 1,1 0 0,2 0 108,-1 0 1,3 0 0,0 0 0,-1 0 0,-2 0 0,-5 0-547,2 0 1,-5 0 0,5 0 884,0 0 0,6 0 0,3 0 1,1 0-1,-3 0 0,-6 0 208,4 0 0,-5 0 0,4 0 0,-2 0 0,4 0 0,1 0 0,-2 0 0,-6 0 0,11 0 0,-4 0 0,-3 0 0,1 0 0,1 0 0,-2 0 0,-1 0 0,2 0 1011,5 0 1,2 0-1,-4 0-1011,3 0 0,0 0 0,-2 0 0,2 0 0,-7 0 0,-16 0 0,-3 0-303,55 0 0,-79 0 1,0 0-1</inkml:trace>
  <inkml:trace contextRef="#ctx0" brushRef="#br0" timeOffset="3797">10495 7214 24575,'-19'0'0,"-10"0"0,3 0 0,16 0 0,-21 0 0,-9 0 0,-1 0 0,-4 0 0,7 0 0,-3 0 0,-1 0 0,5 0 0,-2 0 0,1 0 0,1 0-209,-6 1 1,3-1 0,-1-1 208,1-3 0,-1-2 0,3 1 0,-8 3 0,0 0 0,8-4 0,-1 0 0,-4 2 0,5 5 0,-5 2 0,0 1 0,1 1 0,6-2 0,-10-1 0,0 0 0,5 0 0,-8 2 0,-2 0 0,6-1 0,11-1 0,1-2 0,-16 0 0,0 0 0,12 0 0,11 0 0,1 0 0,3 0 0,-4 0 0,-2 0 156,-4 0 0,-5 0 0,13 0 1</inkml:trace>
  <inkml:trace contextRef="#ctx0" brushRef="#br0" timeOffset="53095">5733 13370 24575,'31'0'0,"0"0"0,10 0 0,8 0 0,2 0 0,-5 0 0,-7 0 0,-3 0 0,4 0-656,0 0 1,5 0-1,2 0 1,-2 0 0,-4 0-438,2 0 1,-3 0 0,0 0 593,5 0 1,1 0 0,2 0 498,-3 0 0,2 0 0,0 0 0,-3 0 0,-3 0 0,-2 0 0,2 0 196,0 0 0,3 0 1,0 0-1,-2 0-196,0 0 0,-1 0 0,-1 0 0,-1 0 0,-1 0 0,1 0 509,5 0 1,2 0 0,-1 0-510,-4 0 0,-1-1 0,-1 2 0,7 7 0,4 0 0,-14-6 0,6-2 0,3 0 0,-2 0 0,-4 2-696,6 3 0,-3 1 0,5-1 696,-9-4 0,5-1 0,2 0 0,0-1 0,-3 1 0,-5 0-1093,6 0 1,-4 0 0,1 0 1036,0 0 1,2 0 0,2 0 0,2 0 55,2-3 0,3 0 0,2-1 0,-3 1 0,-3 0 0,-5 2 0,-4 0 0,1 0 0,3 0-506,1-1 0,5-1 1,2 0-1,-1-1 1,-4 2-1,-7 0 506,11 3 0,-6-2 0,4-10 0,-2-1 0,-17 9 0,-1 0 0,0-10 0,-1 2 3034,1 11-3034,-11 0 0,-56 0 0,31 0 819,-31 0 0,40 0 0,0 0 0</inkml:trace>
  <inkml:trace contextRef="#ctx0" brushRef="#br0" timeOffset="54399">5891 9719 24575,'-19'0'0,"3"0"0,40 0 0,27 0 0,0 0 0,-16 0 0,0 0 0,4 0 0,2 0 0,4 0 0,3 0 0,1 0 0,0 0 0,-5 0 0,2 0 0,0 0 0,1 0 0,-2 0 0,-1 0 0,0 0 0,-3 0 0,0 0 0,2 0 0,4 0 0,-6 0 0,4 0 0,2 0 0,2 0 0,-1 0 0,0 0 0,-3 0 0,-2 0 0,8 0 0,-2 0 0,-2 0 0,-1 0 0,0 0 0,-1 0 0,-1 0 0,0 0 0,-2 0 0,-1 0 0,1 0 0,0 0 0,-4 0 0,-7 0 0,10 0 0,2 0 0,-27 0 0</inkml:trace>
  <inkml:trace contextRef="#ctx0" brushRef="#br0" timeOffset="72417">5891 13317 24575,'49'0'0,"-1"0"0,0 0 0,0 0 0,0 0 0,0 0 0,0 0 0,2 0 0,-1 0 0,-1 0 0,-2 0-656,-4 0 1,-2 0-1,0 0 1,-1 0 0,3 0 181,1 0 1,1 0-1,1 0 1,1 0-1,-2 0 1,-1 0 473,1 0 0,-2 0 0,0 0 0,1 0 0,2 0 0,1 0 0,1 0 0,3 0 0,-1 0 0,1 0 0,0 0-547,0 0 1,0 0 0,0 0 0,1 0 0,-2 0 0,0 0 274,-3 0 0,-2 0 0,0 0 0,0 0 0,0 0 1,1 0 271,5 0 0,4 0 0,-1 0 0,-1 0 0,-5 0 0,-7 0 231,9 0 0,-4 0-231,2 0 0,2 0 0,-8 0 0,0 0 0,0 0 0,1 0 962,-15 0 1,2 0-963,11 0 0,5 0 0,-4 0 0,-7 0 0,-1 0 0,8 0 0,0 0 1638,-12 0 0,-3 0 951,-1 0-2589,8 0 0,1 0 0,3 0 2774,6 0-2774,0 0-3277,-21 0 0,17 0 3219,4 0 1,-17 0-1,13 0 1</inkml:trace>
  <inkml:trace contextRef="#ctx0" brushRef="#br0" timeOffset="487116">15275 9719 24575,'-43'0'0,"6"0"0,-3 0 0,-2 0-1639,10 0 1,-5 0 1392,1 0 1,-7 0-1,-6 0 1,-3 0 0,0 0-1,0 0-164,9 0 0,-1 0 1,-1 0-1,0 0 1,-1 0-1,-1 0 0,-2 0 1,-1 0 190,5 0 0,-2 0 0,-2 0 0,0 0 0,-1 0 0,-1 0 0,0 0 1,0 0-1,-1 0 0,1 0 0,1 0 209,2 0 1,1 0-1,0 0 1,0 0-1,0 0 1,0 0-1,-1 0 1,0 0-1,-1 0 1,-1 0-1,-2 0 1,-1 0 9,9 0 0,-2 0 0,-2 0 0,0 0 0,-2 0 0,0 0 0,-1 0 0,0 0 0,0 0 0,-1 0 0,1 0 0,1 0 0,0 0 0,1 0 0,1 0 0,1 0 0,1 0 0,2 0-174,-10 0 1,2 0 0,3 0 0,0 0 0,2 0-1,-1 0 1,1 0 0,-1 0 0,-1 0 0,-2 0 0,-1 0 173,6 0 0,-2 0 0,-2 0 0,-1 0 0,-1 0 0,-1 0 0,0 0 0,0 0 0,0 0 0,1 0 0,2 0 0,1 0 0,3 0 0,2 0 0,3 0 0,4 0 0,-16 0 0,6 0 0,5 0 0,1 0 0,0 0 0,0 0 0,-8 0 0,0 0 0,1 0 0,2 0 0,5 0 103,-3 0 0,4 0 0,4 0-103,3 0 0,-2 0 0,-1 0 0,-8 0 0,-3 0 0,3 0 0,7 0 0,-2 0 0,1 0 0,-4 0 0,-9 0 0,0 0 0,9 0 1638,6 0 0,2 0-1354,-2 0 0,-2 0 0,0 0-284,-10 0 0,0 0 867,14 0 0,-1 0 0,0 0-867,-16 0 0,2 0 0,14 0 0,1 0 1638,-9 0 0,0 0-1488,16 0 0,1 0-150,-17 0 1840,24 0-1840,-21 0 0,35 0 0,-19 0 0</inkml:trace>
  <inkml:trace contextRef="#ctx0" brushRef="#br0" timeOffset="494465">6068 10795 24575,'35'0'0,"8"0"0,2 0 0,2 0 0,-20 0 0,3 0 0,7 0 0,9 0 0,4 0 0,-1 0 0,-7 0 0,-5 0 0,-4 0 0,4 0-656,7 0 1,5 0-1,4 0 1,-3 0 0,-5 0 552,1 1 0,-4 0 1,0-3 102,8-5 0,0-2 0,-3 1 0,-4 6 0,-2-1 0,-7-5 0,0-2 0,-4 4 443,11 6-443,-7 0 0,-1 0 737,4 0-737,-5 0 0,3 0 0,-7 0 0,1 0 0,14 0 0,0 0 1825,-2 0-1825,1 0 0,-6 0 0,-26 0 0,29 0 0</inkml:trace>
  <inkml:trace contextRef="#ctx0" brushRef="#br0" timeOffset="495635">6015 11906 24575,'42'0'0,"0"0"0,0 0 0,0 0 0,-2 0 0,-1 0 0,2 0 0,6 0 0,-7 0 0,5 0 0,4 0 0,2 0 0,1 0 0,0 0 0,-2 0 0,-4 0 0,-6 0-820,10 0 1,-7 0 0,0 0 0,7 0 504,-8 0 1,6 0 0,4 0-1,3 0 1,-1 0 0,-2 0 0,-4 0-1,-7 0 1,-9 0 314,4 0 0,-6 0 0,5 0 0,3 0 0,-5 0 890,-4 0 0,-5 0-890,8 0 0,-2 0 0,-6 0 987,-18 0-987,34 0 0,-21 0 0,24 0 0,-6 0 3276,-9 0-3232,3 0-44,-27 0 0,12 0 0,-16 0 0</inkml:trace>
  <inkml:trace contextRef="#ctx0" brushRef="#br0" timeOffset="531902">24536 14358 24575,'-30'0'0,"46"0"0,9 0 0,14 0 0,5 0 0,-15 0 0,6 0 0,-3 0 0,9 0 0,7 0 0,5 0 0,3 0 0,2 0 0,-2 0 0,-2 0 0,-5 0 0,-8 0-820,11 0 1,-9 0 0,0 0 0,8 0 587,-8 0 0,9 0 0,4 0 0,3 0 0,-1 0 1,-2 0-1,-6 0 0,-8 0 0,-10 0 1037,3 0 0,-15 0-805,-16 0 869,12 0-869,7 0 0,-17 0 0,18 0 0</inkml:trace>
  <inkml:trace contextRef="#ctx0" brushRef="#br0" timeOffset="533257">6103 15522 24575,'47'0'0,"-1"0"0,0 0 0,1 0 0,-1 0 0,1 0 0,-1 0 0,1 0 0,-1 0 0,1 0 0,0 0 0,-2 0 0,1 0 0,-2 0-547,1 0 1,-2 0 0,0 0 0,-1 0 0,1 0 0,1 0 157,0 0 0,1 0 1,1 0-1,0 0 1,-2 0-1,-1 0 1,-5 0-432,5 0 1,-4 0 0,-1 0 0,1 0 394,4 0 0,2 0 0,-1 0 1,-4 0-178,4 0 1,-4 0-1,-10 0 602,-10 0 0,-5 0 0,-15 0 0</inkml:trace>
  <inkml:trace contextRef="#ctx0" brushRef="#br0" timeOffset="536104">19914 15399 24575,'31'0'0,"-1"0"0,16 0 0,6 0 0,-1 0 0,-13 0 0,-1 0 0,4 0-656,-5 0 1,4 0-1,1 0 1,2 0 0,-1 0 312,-1 0 1,-1 0 0,2 0 0,3 0 0,8 0 342,-16 0 0,5 0 0,3 0 0,4 0 0,2 0 0,3 0 0,0 0 0,1 0 0,0 0 0,-1 0 0,-1 0 0,-2 0 0,-2 0 0,-4 0 0,-4 0 0,11 0 0,-7 0 0,-2 0 0,-2 0 0,1 0 0,4 0 0,6 0 0,-11 0 0,4 0 0,4 0 0,3 0 0,2 0 0,2 0 0,1 0 0,0 0 0,-1 0 0,-2 0 0,-2 0 0,-4 0 0,-4 0 0,-5 0 0,-5 0 0,-7 0-300,17 0 1,-8 0 299,12 0 0,4 0 0,-11 0 1235,-9 0-1235,-9 0 0,-17 0 0,17 0 2415,-7 0-2415,-12 0 1937,12 0-1937,-1 0-3277,-11 0 0,36 0 3047,-19 0 230,3 0 0,3 0-1639,0 0 1,-1 0 378,5 0-257,-3 0 0,-1 0 1517,-5 0 0,5 0 0,-11 0-619,-16 0 619,0 0 0,0 15 2727,39-11-2727,-29 12 1638,25-13 0,0-6-836,-27 3-802,17 0 0,5 0 0,7 0 1638,-5 0 0,7 0-1419,-5 0 1,7 0 0,3 0 0,1 0-1,-3 0 250,1 0 0,-2 0 1,1 0-1,6 0-469,-7 0 0,3 0 0,4 0 0,2 0 0,0 0 0,0 0 0,-2 0 0,-3 0 0,4 0 0,-3-1 0,-1 1 0,1 0 0,1 0 0,3 1 0,-6 1 0,3 0 0,3 1 0,0 0 0,1 0 0,-1 0 0,-2 0 0,-3 0 0,-3-1 0,6-1 0,-5 0 0,-2-1 0,0 1 0,1 1-418,7 3 1,3 0-1,-2 1 1,-6-1 0,-13-2 417,-4-3 0,-11 0 0,0 0 1701,11 0-1701,10 0 0,10 0 0,4 0 0,-15 0 0,1 0 0,-3 1 0,2 0 0,-2-3 0,6-10 0,-4 0 0,-7 10 0,-3-1 0,11-21 576,2 24 0,-35 0 0,12 0 0</inkml:trace>
  <inkml:trace contextRef="#ctx0" brushRef="#br0" timeOffset="540401">10125 16598 24575,'49'0'0,"0"0"0,1 0 0,-1 0 0,0 0 0,1 0 0,-1 0 0,0 0 0,1 0 0,-1 0 0,0 0 0,1 0 0,-4 0 0,0 0 0,-1 0 0,0 0 0,-1 0 0,1 0 0,0 0 0,1 0 0,0 0 0,1 0 0,2 0 0,1 0-193,-5 0 0,2 0 0,0 0 1,2 0-1,1 0 0,0 0 0,1 0 1,0 0-1,0 0 0,1 0 0,-1 0 1,0 0-1,0 0 0,-1 0 0,-1 0 1,0 0-1,-2 0-42,4 0 1,-1 0 0,0 0 0,-1 0 0,1 0 0,-2 0 0,1 0 0,-1 0 0,-1 0 0,1 0 0,-1 0 0,0 0 0,-1 0 0,0 0-40,2 0 1,-2 0 0,-1 0 0,-1 0 0,0 0 0,0 0 0,1 0 0,0 0 0,1 0 0,3 0 0,1 0 0,3 0 185,-11 0 1,3 0 0,1 0 0,3 0 0,0 0 0,2 0 0,1 0 0,1 0 0,0 0 0,1 0 0,0 0 0,0 0 0,-1 0 0,1 0 0,-2 0 0,0 0 0,-1 0 0,-2 0 0,-1 0 0,-2 0 0,-2 0 0,-2 0-50,14 0 0,-4 0 0,-3 0 0,-2 0 0,-1 0 0,-1 0 0,1 0 0,0 0 0,2 0 0,3 0 1,2 0 136,-10 0 0,3 0 0,2 0 0,1 0 0,2 0 0,1 0 0,1 0 0,1 0 0,-1 0 0,0 0 0,0 0 0,-1 0 0,-2 0 0,-1 0 0,-2 0 0,-3 0 0,-2 0 0,-3 0 0,-3 0-215,18 0 0,-6 0 0,-5 0 1,-1 0-1,-2 0 0,3 0 215,0 0 0,0 0 0,0 0 0,-1 0 0,0 0 0,-2 0 0,12 0 0,-2 0 0,-1 0 0,0 0 0,1 0 0,1 0 0,-3 0 0,-7 0 0,-4 0 0,-2 0 980,3 0 0,2 0 0,-4 0-980,-2 0 0,-3 0-1354,18 0 1354,-13 0 0,-2 0 0,-2 0 0,-7 0 0,3 0-701,-1 0 1,-3 0 700,-3 0-2028,18 0 2028,4 24 0,-3-21 0,1 0 0,-16 8 0,3 1 507,12-8 0,10-5 1,1-1-1,-12 1-507,8 1 0,-10 0 0,12 0 0,4 0 0,-4 0 0,-13 0 0,3 0 0,8 0 0,0 0 0</inkml:trace>
  <inkml:trace contextRef="#ctx0" brushRef="#br0" timeOffset="543391">13123 16686 24575,'0'30'0,"0"-1"0,0-3 0,0 1 0,0 1 0,0-1 0,0 17 0,0 4-1639,0-20 1,0 1-1,0 21 1,0-2-1639,0-11 1787,0-9-1544,0-13 3034,0 1 0,0-12 0,0 12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5T23:33:12.306"/>
    </inkml:context>
    <inkml:brush xml:id="br0">
      <inkml:brushProperty name="width" value="0.05292" units="cm"/>
      <inkml:brushProperty name="height" value="0.05292" units="cm"/>
      <inkml:brushProperty name="color" value="#FF0000"/>
    </inkml:brush>
  </inkml:definitions>
  <inkml:trace contextRef="#ctx0" brushRef="#br0">3069 6562 24575,'30'15'0,"-1"1"0,11 6 0,0 3 0,-14-5 0,-2 3 0,3-1-693,9 3 1,4 1 0,-1-1 692,-3 0 0,-1 0 0,2-4 222,4-6 1,1-4 0,3 4-223,-11 2 0,2 4 0,1 1 0,-1-2 0,-1-6 0,10-7 0,-1-6 0,0 5 85,-3 9 1,2 6 0,-2 0 0,-3-8-86,4-9 0,0-4-820,-6 4 1,4 0 0,0 1 0,-3-2-758,10-2 0,0-2 1814,-4 1 1,1 0 0,0 0-238,-3 0 0,-2 0 0,-3 0 0,-1 2 0,-1-4 0,4-12 0,3-7 0,-3 1-1639,5 0 1,-2-5 1386,-14 0 0,1-6 0,0-4 0,-1 0 0,-1 4 252,8-6 0,-2 2 0,-2-3 0,-9 7 0,-1-1 0,-1-1 0,1-2-759,5-6 1,0-3-1,-1 0 1,-4 3 758,-4 1 0,-4 2 0,-3-6-339,-2 2 1,-2-8 0,-1-3 0,-1 0 0,-1 3 0,-1 6 338,6-4 0,-2 6 0,-19-3 0,-2 23 0,-7-1 0,-7-2 0,-5-1 0,-5-1 0,-5-1 0,-2 0 0,-4-1 0,-1 1 0,-1 0 0,0 0 0,-1 2 0,3 0 0,1 2 0,3 2 0,3 1 0,5 3 0,5 2 0,-13-5 0,6 4 0,5 4 0,-1 1 0,-4-1 0,-8-3 0,13 4 0,-5-2 0,-4-2 0,-3 0 0,-3-2 0,-2 0 0,-1 0 0,0 0 0,-1 0 0,1 1 0,1 1 0,3 2 0,2 1 0,4 2 0,4 3 0,5 2 0,6 4 0,-20 4 0,11 8 0,2 3 0,-2 4 0,3 4 0,0 0 0,-2-3 0,1 0 0,5 5 663,6 5 1,5 5-1,0 10-663,8-10 0,-1 8 0,1 5 0,0 4 0,1 1 0,0 0 0,1-3 0,1-3 0,1-7 0,-1 7 0,2-7 0,1 0 0,-1 6 0,-1 5 0,0 0 0,0 1 0,0-1 0,1 0 0,-1 1 0,0-1 0</inkml:trace>
  <inkml:trace contextRef="#ctx0" brushRef="#br0" timeOffset="16004">20796 13617 24575,'0'-29'0,"16"5"0,11 24 0,9 0 0,5 0 0,-8 0 0,2 0 0,-1 0 0,2 0 0,-4 0-548,-3 0 0,-1 0 548,6 0 0,-1 0 0,4 0 268,6 0-268,-7 0 0,3 0 0,6 0 0,2 0 0,-3 0 0,-2 0 0,-5 0 0,-7 0 0,-15 0 0,1 0 0,-12 0 207,12 24 0,-16-18 0,0 17 0</inkml:trace>
  <inkml:trace contextRef="#ctx0" brushRef="#br0" timeOffset="17453">25770 12823 24575,'0'-19'0,"42"7"0,10 8 0,-12 4 0,-1 0 0,10 0 0,0 0 0,-4 0 0,-1 0 0,2 0 0,-7 0 0,2 0 0,0 0 0,-1 0 0,11 0 0,0 0 0,-4 0 0,6 0 0,-8 0 0,-6 0 0,-33 0 0,17 0 0</inkml:trace>
  <inkml:trace contextRef="#ctx0" brushRef="#br0" timeOffset="30416">23072 12330 24575,'0'-33'0,"0"1"0,0-10 0,0 2 0,0-2 0,10 0 0,6-9 0,-3 7 0,-8 17 0,0-1 0,6-16 0,4-7 0,-2 9 0,3 1 0,-13-2 0,13 4 0,-16 33 0,0-33 0,0 35 0,0-35 0,0 33 0,0-18 0,0 8 0,0 13 0,0 26 0,0-13 0,0 29 0,24-39 0,-18-23 0,17 17 0,-23-18 0,0 24 0,0-16 0,16 13 0,-12-13 0,11 0 0,-15 12 0,0-11 0,0-9 0,0 18 0,0-17 0,0 7 0,0 12 0,0-27 0,0 27 0,0-12 0,0 16 0,0-23 0,0 1 0,0-5 0,0 11 0,-15 16 0,11-16 0,-35 12 0,33-11 0,-18-9 0,8 18 0,13-17 0,-29 23 0,28 0 0,-35 0 0,18-16 0,-1-5 0,0-1 0,3-4 0,-2-4 0,3 6 0,12 20 0,-18-12 0,24 0 0,0 12 0,-15-35 0,11 33 0,-12-17 0,16 23 0,0-16 0,0 12 0,0-12 0,-24 16 0,19-23 0,-19 17 0,24-17 0,-16 23 0,12 23 0,-11-17 0,15 17 0,-16-23 0,12 0 0,-12 0 0,16 16 0,0-12 0,0 12 0</inkml:trace>
  <inkml:trace contextRef="#ctx0" brushRef="#br0" timeOffset="31121">20955 11906 24575,'0'0'0</inkml:trace>
  <inkml:trace contextRef="#ctx0" brushRef="#br0" timeOffset="32734">22737 11007 24575,'0'-42'0,"0"-1"0,-1 6 0,2-2 0,4 1 0,3-3 0,2 0-735,0 5 1,1 0 0,5 1 734,5 3 0,4 1 0,1 0 0,-4 1 0,1-13 0,1 2 0,2 13 0,6 0 0,0-1 0,-4 0 0,-5-6 0,-3-1 0,6-1 0,4 6 0,8-1 0,2-1 0,-2 1 0,-6 0 0,-2-11 0,-6 1 0,4 3 176,5 13 1,5 1 0,-4 3-1,-13 3-176,-17-4 91,11 46 0,-15-17 0,0 18 0</inkml:trace>
  <inkml:trace contextRef="#ctx0" brushRef="#br0" timeOffset="34099">23530 9843 24575,'16'35'0,"-12"-16"0,14 9 0,3-1 0,1-1 0,3 3 0,6 7 0,-5-3 0,-12-6 0,1-1 0,25 5 0,-1-2 0,-18 11 0,1-26 0,-1-1 0,-1 9 0,-1-3 0,1 1 0,2-1 0,10 9 0,2 3 0,-12-10 0,-2-1 0,2 2 0,-1-1 0,-3 0 0,-5-2 0,-9 2 0,35 7 0,-33 3 0,18-27 0,-9 12 0,-11-16 0,12 0 0,0 0 0,-13 23 0,13-17 0,-16 18 0</inkml:trace>
  <inkml:trace contextRef="#ctx0" brushRef="#br0" timeOffset="35864">24236 10795 24575,'-20'0'0,"5"0"0,15 16 0,-24-12 0,18 27 0,-21 1 0,-1 3 0,20 12 0,-11-17 0,-12 5 0,-2 1 0,7 0 0,7 2 0,5 0 0,-4-2 0,-10-5 0,-4-3 0,5 3 0,6 19 0,11-6 0,10-25 0,0 24 0,-11-17 0,-1 1 0,9 9 0,0-1 0,-21 6 0,22-6 0,4-7 0,-2-22 0,24 33 0,-3-35 0,7 12 0,3-16 0,-3 0 0,9 0 0,-4 0 0,0 0 0,9 0 0,-13 0 0,0 0 0,14 0 0,-5 0 0,1 0 0,-14-2 0,3 4 0,14 6 0,11 7 0,0 1 0,-9-1 0,-11-1 0,-1 2 0,9 2 0,8 3 0,0 2 0,-12-3 0,-15-1 0,-3-1 0,10 3 0,1 1 0,1 9 0,-3-3 0,-3-2 0,5 4 0,-5-5 0,-21-21 0,15 13 0,1 5 0,-14-1 0,18 7 0,-24-13 0</inkml:trace>
  <inkml:trace contextRef="#ctx0" brushRef="#br0" timeOffset="64563">17515 16104 24575,'35'0'0,"0"0"0,-1 0 0,7 0 0,3 0 0,2 0 0,2 0 0,-10 0 0,1 0 0,1 0 0,2 0 0,2 0 0,4 0-298,-9 0 0,4 0 0,3 0 0,1 0 0,2 0 0,0 0 0,0 0 0,-1 0 1,-1 0-1,-2 0 0,-4 0-171,6 0 1,-2 0 0,-3 0 0,0 0 0,-1 0 0,2 0 0,1 0 58,2 0 0,2 0 1,2 0-1,0 0 1,-1 0-1,-3 0 0,-5 0 1,-5 0-592,7 0 0,-8 0 1,1 0 1514,4 0 1,1 0 0,2 0-515,5 0 0,3 0 0,-1 0 0,-4 0 0,-1 0 0,-1 0 0,-6 0 0,-1 0 0,-4 0 0,-5 0 0,-2 0 1638,9 0 0,-1 0-1000,-5 0 1,-3 0-1515,11 0 876,2 16 0,-35-12 0,12 12 0,-16-16 0</inkml:trace>
  <inkml:trace contextRef="#ctx0" brushRef="#br0" timeOffset="86597">20832 11959 24575,'-20'0'0,"4"0"0,16 0 0,-23 0 0,17-23 0,-18 17 0,24-18 0,0 9-3277,0 11 0,-15-12 3162,6-17 0,-2-5 115,-10 12 0,-1-4-17,10-5 1,3-6 0,1-2 0,0 3 16,-2 1 0,0 3 0,2-3 0,-1-9 0,1-3 0,10 3 0,14 6 0,10 1 0,2 1 0,-5 4 0,1 0 0,0 1 0,1 3 0,5-2 0,0 2 0,0 2 0,3-2 0,0 1 0,-5 1 0,-6-4 0,0 2-1639,8 4 1,4-1 1225,-8 1 0,0-1 1,3 0 412,4 1 0,3 1 0,-4 1 1638,0-5 0,5-2-1461,-7 11 0,7-4 0,6-1 0,1-1 0,-2 1 0,-4 2 0,-7 3-1816,6-11 1,0 2 1438,-3 8 1,8-2 0,5-2 0,-2 1 0,-6 5 0,-11 5-2835,4 1 3034,5 15 3034,-14 0-3034,-62 0-1517,10 0 0,-6 0 1517,-11 0 0,-7 0 0,5 0 0,0 0 0,1 0 0,5-2 0,-1 1 0,7 4 0,-1 12 0,4-4 0,-1 6 0,6 20 0,-1 2-9,-6-21 1,0 2 8,15 9 0,4 7 0,-1-7 0,-4-16 0,-1-1 0,-15 16 0,-1 3 1512,5-2 1,-2 1-1513,-3-5 0,-4 2 0,2 1 0,8 1 0,3 2 0,-2 1 0,0-1 0,-2 0 0,-1 4 0,-3 3 3,7-5 0,-2 3 0,-3 3 1,0 2-1,0 0 0,1-1 1,2-3-1,4-4-3,-5 6 0,3-6 0,2 1 0,-2 7 0,4-4 0,-2 5 0,-2 4 0,1 1 0,0 1 0,4-3 0,3-4 0,7-6 0,2 5 0,7-6 0,1 2-1012,2 8 1,3 2 0,-3-1 1011,-4 0 0,-3-1 0,4-1 0,4-8 0,3-1 0,0 4 0,-1 1 0,0 4 0,0 2 0,0 2 0,0 1-339,0-2 1,0 3 0,0 0 0,0 0 0,0 0 0,0-3 338,0-2 0,0-2 0,0-1 0,0 2 0,0 4 0,0-5 0,0 5 0,0 2 0,0 2 0,0 1 0,0-2 0,0-2 0,0-4 0,0-5 0,0 5 0,0-5 0,0-2 0,0 4 338,0-1 0,0 5 0,0 1 1,0-1-1,0-3 0,0-6-338,0 16 0,0-10 0,0-12 0,0-1 0,0 4 0,0 3 0,0-4 0,0 2 0,0 4 0,0 6 0,1 5 0,-1 1 0,-1-3 0,-4-1 0,-1-2 0,1 3 0,4-6 0,0 3 0,2 2 0,-2-3 0,-1-5-883,-6 11 1,1-6 882,6-5 0,2-2 0,-1-5 0,0-3 0,0 13 0,0-6 0,0-3 0,0-11 0,0 3 0,0-8-264,0 3 264,-8 8 0,0 5 0,6 7 0,0 2 0,-6-2 0,0-1 0,7 2 0,2-4 0,-1-8 0,0 3 0,-23-4 0,17 11 0,-18-11 0,24 4 0,0 13 2029,0-19-2029,-4 15 0,-2 11 0,1-9 0,1-3 0,-2-2 0,0 7 0,2-11 0,4-13 0,0-5 0</inkml:trace>
  <inkml:trace contextRef="#ctx0" brushRef="#br0" timeOffset="93315">25435 13564 24575,'-29'0'0,"-1"0"0,-11 0 0,-2 0 0,10 7 0,-6 2 0,1-1-690,0-5 0,-2 0 690,2 2 0,-5 2 0,0 0 0,4-3 0,-4-4 0,2 0 0,6 4 0,-2 1 0,-5 2 0,5 0 0,-3 1 0,-3 2 0,-4-1 0,-3 0 0,9-2 0,-3-1 0,-4 1 0,-1-1 0,-2 1 0,-1 0 0,0-1 0,1 1 0,1-1 0,2 0 0,0 0 0,1-1 0,1 1 0,0 0 0,0-1 0,1 1 0,-1-1 0,-1 0 0,0 0-328,2-1 0,-2 1 0,0 0 1,-2 0-1,2-1 0,-1 0 1,3 0-1,2-1 0,2 0 1,5-1-493,-17-1 1,6-1 0,4-1 0,5 1 262,-4 0 0,4 0 994,-7 0 0,2 0-437,10 0 0,1 0 0,2 0 0,1 0 0,0 0 0,-1 0-1639,-9 0 1,-2 0 1384,7 0 1,0 0 1891,-11 0 0,7 0-693,17 0-945,-19 0 0,37 0 0,-13 0 0</inkml:trace>
  <inkml:trace contextRef="#ctx0" brushRef="#br0" timeOffset="94577">21502 14270 24575,'0'29'0,"0"10"0,0 1 0,0-11 0,-5 11 0,-4 12 0,-1-7 0,0-11 0,-1-1-617,-1 7 1,-2 4 0,-3-3 616,-6-7 0,-3-3 0,0 0 0,4 4 0,0 1 0,-2 1 119,-1-6 0,-2 0 1,-2 2-1,1 0 1,1 2-120,4 1 0,2 2 0,0 1 0,-1-1 0,-2-1 0,-7 0 0,-3-1 0,-1 0 0,2-2 0,3-1 0,5 0 0,3 0 0,1-3 0,-1-2 0,-6 1 0,0-4 0,1-9 305,-12-12-305,18 12 0,-7-16 0,13 0 0</inkml:trace>
  <inkml:trace contextRef="#ctx0" brushRef="#br0" timeOffset="119189">23901 14270 24575,'11'24'0,"1"1"0,-6 14 0,19-36 0,5-6 0,1 3 0,7 0 0,-11 8 0,0 0 0,5-4 0,12 4 0,4-1 0,-22-6 0,1-2 0,23 3 0,-2-4 0,-7-13 0,2 11 0,-4-12 0,-33 16 0,18-16 0,-9 12 0,7-13 0,-1-5 0,5 1 0,13-7 0,-39 13 0</inkml:trace>
  <inkml:trace contextRef="#ctx0" brushRef="#br0" timeOffset="120214">24148 14076 24575,'0'44'0,"0"1"0,0-1 0,0 3 0,0 0 0,0-6 0,0 2 0,0-7 0,0 7 0,0-4 0,0-33 0,0 33 0,0-19 0,0 23 0,0-22 0,0 3 0,0-24 0,0 16 0,0-12 0,0 11 0</inkml:trace>
  <inkml:trace contextRef="#ctx0" brushRef="#br0" timeOffset="124928">21537 15028 24575,'0'20'0,"0"27"0,0 0 0,0-27 0,0 27 0,0 0 0,0-28 0,24 1 0,-22 8 0,1-1 0,37-17 0,-36 29 0,11-39 0,1 0 0,-12 0 0,35 0 0,-17 0 0,21 0 0,-6 1 0,0-2 0,-10-7 0,-1 0 0,6 8 0,-3-4 0,-6-35 0,-23 33 0,0-33 0,-39 19 0,14 1 0,-18 3 0,3 16 0,35 0 0,-35 0 0,21 0 0,-24 0 0,21 0 0,-17 16 0,19 3 0,1 1 0,3 19 0,16-33 0,0 17 0,0-23 0</inkml:trace>
  <inkml:trace contextRef="#ctx0" brushRef="#br0" timeOffset="130546">24906 14817 24575,'16'43'0,"-12"-22"0,11 19 0,-15-37 0,16 29 0,-12-28 0,15 15 0,1 1 0,-14-14 0,33 17 0,-35-7 0,12-12 0,7 27 0,-17-27 0,33 12 0,-35-16 0,28 0 0,-28-16 0,15-17 0,1-8 0,-16 6 0,-2-3 0,5-1 0,3-4 0,-4 6 0,-6-12 0,7 10 0,2 7 0,-5 24 0,12-23 0,-16 7 0,0 19 0,0-19 0,0 8 0,0 12 0,0-27 0,0 27 0,0-35 0,0 33 0,0-17 0,0 23 0,0-16 0,0 12 0,0-35 0,0 33 0,0-33 0,0-4 0,7-5 0,1 0 0,-6 19 0,0 1 0,1-9 0,2-4 0,3 9 0,15 6 0,-17-17 0,18 28 0,-24 15 0,0-16 0,0 12 0,0-12 0</inkml:trace>
  <inkml:trace contextRef="#ctx0" brushRef="#br0" timeOffset="143933">5186 6262 24575,'40'0'0,"0"0"0,-1 0 0,-4 0 0,1 0 0,2 0 0,4 0 0,-4 0 0,4 0 0,4 0 0,2 0 0,0 0 0,-1 0 0,-3 0 0,-4 0-820,12 0 1,-5 0 0,0 0 0,5 0 596,-6 0 1,4 0-1,4 0 1,-1 0-1,-1 0 1,-6 0 0,-8 0 83,14 0 1,-8 0 138,7 0 0,-6 0 286,-2 0 0,-27 0 0,-16 0 0</inkml:trace>
  <inkml:trace contextRef="#ctx0" brushRef="#br0" timeOffset="149374">5221 14111 24575,'45'0'0,"-1"0"0,0 0 0,3 0 0,-2 0 0,-1 0 0,2 0 0,-6 0 0,-9-1 0,-5 2 0,11 15 0,-23 11 0,-35-4 0,-18 4 0,5 0 0,7 6 0,1 2 0,0-9 0,-5 0 0,-1 1 0,1-4 0,-5 1 0,0-4 0,0 1 0,1 0 0,-1 0 0,0-2 0,-4-3 0,-1-1 0,2-3 0,-4-1 0,2-3 0,-4 2 0,3-4 0,17-6 0,-2 0 0,-16 6 0,-6 4 0,3-2 0,5-6 0,0 1-999,-2 5 1,-4 1 0,2-2 998,-3-6 0,-2-2 0,9 1 0,-4 0 0,-1 0 0,-1 0 0,1 0 0,0 0 0,0 0 0,-2 0 0,6 0 0,-2 0 0,1 0 0,0 0 0,4 0 0,-10 0 0,4 0 0,3 0 0,-2 0 0,2 0-277,-5 0 0,-2 0 277,14 0 0,-1 0 0,-1 0-1093,-4 0 1,-1 0 0,2 0-74,-7 0 1,2 0 1165,-1 0 0,0 0 0,10 1 0,-1 0 0,0-3-818,2-4 0,0-2 0,-1-2 818,-5 1 0,-2-2 0,4-6-915,0-9 1,4-7-1,7-2 915,10 3 0,6-2 0,0-2 758,1 2 1,0-3-1,1-1 1,3 0-759,4-9 0,4 0 0,1-2-759,1 4 1,0-2-1,1 0 1,2 4 758,2 2 0,2 2 0,-1 1 0,-3-1 0,-2-1 0,8 4 0,16-1 0,7 3 0,-4 7 3034,2-7-3034,-2 19 0,9-1 0,7 0 0,5 3 0,2 3-100,-12 5 1,5 2 0,2 2 0,2 2 0,1 1 0,0 0 0,0 0 0,-1-1 0,-2 0 99,-2-2 0,-1 1 0,0-2 0,-2 2 0,2-1 0,0 1 0,1 1 0,3 2 0,-7 0 0,3 1 0,2 1 0,1 0 0,1 1 0,0 0 0,-1 1 0,0 0 0,-2 0 0,-2 0 0,-3 0 0,-3-1 0,7 3 0,-5 0 0,-2 1 0,-2-1 0,2 1 0,4 0 0,-1 0 0,4 0 0,1 0 0,2 1 0,-2 0 0,-1-1 0,-3 0 0,-5-2 297,6 4 1,-5-1 0,-1-1 0,2-3 0,3-4 0,6-3 0,-2-1 0,-5-1-1,-13 2 1,-6 0 0</inkml:trace>
  <inkml:trace contextRef="#ctx0" brushRef="#br0" timeOffset="156896">16475 9543 24575,'44'0'0,"0"0"0,-10 0 0,1 0 0,0 0 0,-1 0 0,1 0 0,4 0 0,2 0 0,6 0 0,3 0 0,-1 0 0,-3 0 0,-3 0 0,-3 0 0,1 0 0,1 0-500,2 0 0,2 0 0,1 0 0,-3 0 1,-3 0 499,3 0 0,-3 0 0,-7 0 0,15 0 0,-12 0 0,-3 0 0,-3 0-1639,-4 0 1,-1 0-1639,2 0 432,3 0 2845,-4 0 0,11 0 0,-11 0-1229,1 0 1,-1 0 1228,-1 0 1431,7-3 0,0 6-1431,-11 20 0,17-17 0,-19 18 0,-1-24 0,10 0 0,-3 0 0,-16 0 0,29 0 0,-39 0 0</inkml:trace>
  <inkml:trace contextRef="#ctx0" brushRef="#br0" timeOffset="175070">22119 9454 24575,'-19'-19'0,"-21"3"0,34 0 0,-19 4 0,-4-3 0,-3-22 0,0 2 0,-4 3-1639,8 20 1,1-1-1,-7-24 1,-1 3 1523,8 30 0,-1 0 115,-5-29 0,-2-4-1639,0 24 1,-1 0 1218,9-7 0,0-5 0,1 4-1097,-5 3 0,-3-2 1517,3 0 0,-6-6 0,-3-2 0,3 2 0,6 5 0,-2 1 0,1 1 0,-3-5 0,-6-4 0,-1 2 0,7 10-1015,6 14 1,-1 4 1014,-3-7 0,-4-1 0,4 1 1014,4 3 1,-1 0-1015,-12-4 0,-6-1 0,4 4 0,11 10 0,-2 2 0,-5-4 0,-7 0 0,-2-1 0,7 2 0,-8 3 0,2 1 0,8-1 0,-3 2 0,-1-1 0,2-1 946,-5-1 0,2-1 0,-2 0-946,4-1 0,-1 1 0,-1 0 0,0 0-743,1 3 1,0 1 0,1 0 0,2-3 742,-2-6 0,2-2 0,5 3 0,7 8 0,0 2 0,-6-3 0,-5 0 0,1 1 0,0 4 0,0 2 0,-1-2 0,-2-2 0,-2-1 0,1 5 32,5 6 1,0 5 0,0 2 0,-1-2-33,-2-3 0,-2-2 0,1 0 0,2 2 758,3 4 1,2 1-1,1 1 1,-4 1-759,-1-2 0,-4 3 0,-1-2 0,4-1 0,9-5 0,2-1 0,5-1 0,-4 8 0,1 1 0</inkml:trace>
  <inkml:trace contextRef="#ctx0" brushRef="#br0" timeOffset="181036">5609 14235 24575,'0'-44'0,"0"7"0,0-6 0,-11 14 0,-1-1 0,6-11 0,-12 0 0,-3 0 0,1 0 0,0 6 0,-3 3 0,-14 10 0,9-17-3277,-3 35 0,27-11 0,-35 15 1787,33 0 1490,-33 0 0,35 0-3034,-12 0 3034,-7 0 3034,17 0-3034,-34 0 0,37 0 0,-13 0 0</inkml:trace>
  <inkml:trace contextRef="#ctx0" brushRef="#br0" timeOffset="216732">15804 8132 24575,'46'0'0,"-14"1"0,2-2 0,-1-7 0,-1 0 0,0 6 0,1 0 0,8-6 0,0 0 0,-14 8 0,3 0 0,14 2 0,7-1 0,-5-4 0,-11-8 0,0-1 0,5 9 0,8 3 0,0 0 0,-7-3 0,-2-9 0,-4 0 0,11 11 0,-4 2 0,-2-1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5T23:38:08.589"/>
    </inkml:context>
    <inkml:brush xml:id="br0">
      <inkml:brushProperty name="width" value="0.05292" units="cm"/>
      <inkml:brushProperty name="height" value="0.05292" units="cm"/>
      <inkml:brushProperty name="color" value="#FF0000"/>
    </inkml:brush>
  </inkml:definitions>
  <inkml:trace contextRef="#ctx0" brushRef="#br0">23195 4145 16133,'49'0'0,"-1"0"0,1 0 0,0 0 0,-1 0 0,1 0 0,-1 0 0,1 0 0,0 0 0,-1 0 0,1 0 0,-1 0 0,1 0 0,0 0 0,-1 0 0,1 0 0,-1 0 0,1 0 0,0 0 0,-1 0 0,1 0 0,-1 0 0,1 0 0,0 0 0,-1 0 0,1 0 0,-1 0 0,1 0 0,0 0 0,-1 0 0,1 0 0,-1 0 0,1 0 0,0 0 0,-1 0 0,4 0 0,0 0 0,0 0 0,-1 0 0,1 0 0,-1 0 0,1 0 0,-1 0 0,0 0 0,-1 0 0,1 0 0,-1 0 0,0 0 0,-1 0 0,0 0 0,0 0 0,-1 0 0,0 0 0,0 0 0,-1 0 0,0 0 0,-1 0 0,-1 0 0,0 0 0,-1 0 0,0 0 0,-1 0-111,10 0 0,-1 0 1,-1 0-1,-2 0 1,1 0-1,-2 0 1,0 0-1,-1 0 0,0 0 1,-1 0-1,-1 0 1,1 0-1,-1 0 1,0 0-1,0 0 0,-1 0 1,1 0 110,6 0 0,1 0 0,-2 0 0,0 0 0,0 0 0,-1 0 0,0 0 0,-1 0 0,0 0 0,0 0 0,0 0 0,-1 0 0,0 0 0,4 0 0,-1 0 0,0 0 0,0 0 0,0 0 0,-1 0 0,-1 0 0,1 0 0,-2 0 0,1 0 0,-1 0 0,6 0 0,1 0 0,1 0 0,-1 0 0,-1 0 0,-2 0 0,-4 0 0,-5 0 0,-4 0 0,9 0 0,-8 0 0,-2 0 1337,15 0 0,-6 0-1337,-5 0 397,2 24 1,-27-18 0,-16 17 0</inkml:trace>
  <inkml:trace contextRef="#ctx0" brushRef="#br0" timeOffset="9365">21713 6685 24575,'30'0'0,"-1"0"0,5 0 0,4 0 0,2 0 0,0 0 0,3 0 0,3 0 0,3 0-469,-8 0 1,2 0 0,2 0 0,2 0 0,-1 0 0,0 0 0,-2 0-79,0 0 1,-1 0 0,-1 0 0,1 0 0,0 0 0,3 0 481,-4 0 1,3 0-1,1 0 1,1 0-1,-1 0 1,-1 0-1,-3 0 1,-3 0 64,11 0 0,-5 0 0,-2 0 0,2 0 0,-5 0 0,3 0 0,-1 0 0,-2 0 0,-3 0 0,13 0 0,-1 0 508,-7 0 0,3 0 0,2 0 1,0 0-509,-7 0 0,0 0 0,1 0 0,0 0 0,-1 0 0,5 0 0,-1 0 0,0 0 0,-1 0 198,0 0 1,0 0 0,-2 0 0,-5 0-199,0 0 0,-6 0 0,12 0 0,-4 0 0,8 0 0,-9 0 0,-2 0 0,0 3 0,12 1 0,-1 1 0,-9-1 0,8 0 0,-7 1 0,8 1 0,-7-2 0,-10-4 0,-3 0 1638,1 12 0,-1 0-1085,17-6-553,1 17 0,-23-23 413,18 0-413,-35 0 0,12 0 0,-16 0 0,0 0 0</inkml:trace>
  <inkml:trace contextRef="#ctx0" brushRef="#br0" timeOffset="13957">24818 6685 24575,'49'0'0,"-3"0"0,2 0 0,-14 0 0,1 0-541,3 0 0,5 0 0,-1 0 541,1 0 0,-1 0 0,-3 0 263,-5 0 0,0 0-263,16 0 0,-6 0 269,-18 0-269,17 0 0,-28 0 0,-15 0 0</inkml:trace>
  <inkml:trace contextRef="#ctx0" brushRef="#br0" timeOffset="27138">26388 13952 24575,'43'0'0,"-1"0"0,1 0 0,0 0 0,-1 0 0,-1 0 0,-3 0 0,2 0 0,3 0 0,9 0 0,-17 0 0,4 0 0,4 0 0,3 0 0,2 0 0,3 0 0,1 0 0,2 0 0,0 0 0,1 0 0,-1 0 0,0 0 0,-2 0 0,-1 0 0,-2 0 0,-4 0 0,-2 0-365,11 0 1,-3 0 0,-3 0 0,-2 0 0,0 0 0,-1 0 0,2 0 0,3 0 0,2 0 129,-6 0 1,1 0 0,3 0 0,1 0 0,2 0 0,0 0 0,0 0 0,0 0 0,0 0 0,-2 0 0,-1 0 0,-2 0 0,-3 0 0,-2 0-235,14 0 1,0 0 0,-4 0 0,-2 0 0,-3 0 0,-6 0 0,-5 0-277,11 0 0,-2 0 916,0 0 1,10 0 0,2 0-1,-7 0 1,-15 0-172,-7 0 980,18 0 1,-15 0-981,-50 0 0,4 0 0,-18 0 0,-15 0 0,1 0-233,11 1 1,1-1 0,-7-1 232,5-1 0,-7-2 0,-5-1 0,-2 0 0,-1-1 0,1 0 0,4 0 0,4 1 0,-11-1 0,6 0 0,1-1 0,-6 1 0,13 1 0,-3 0 0,-1-1 0,-1 1 0,-2-1 0,1 0 0,-1 1 0,2 0 0,-1-1 0,0 1 0,0 0 0,0 0 0,0 0 0,1 0 0,1 0 0,0 1-346,-5 0 1,2 0 0,1 1 0,-1-1 0,-1 1 0,-5 0 345,11 0 0,-3 1 0,-2-1 0,-2 0 0,0 1 0,-1-1 0,0 1 0,2-1 0,2 1 0,2 0 0,3-1 0,-7 0 0,4 0 0,2 0 0,1 1 0,0-1 0,-4 2 0,-1 0 0,-4 0 0,-1 1 0,0 1 0,2-1 0,3 1 0,5-1 0,-10 0 0,7 0 0,-1 0 0,4 0 0,-2 0 0,0 0 0,3 0-265,-4 0 0,2 0 0,6 0 265,7 0 0,3 0 0,-13 0 0,5 0 520,14 0-520,-1 0 819,4 15 0,16-11 0,0 12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5T23:39:04.235"/>
    </inkml:context>
    <inkml:brush xml:id="br0">
      <inkml:brushProperty name="width" value="0.05292" units="cm"/>
      <inkml:brushProperty name="height" value="0.05292" units="cm"/>
      <inkml:brushProperty name="color" value="#FF0000"/>
    </inkml:brush>
  </inkml:definitions>
  <inkml:trace contextRef="#ctx0" brushRef="#br0">7796 8749 24575,'31'0'0,"-1"0"0,-3 0 0,1 0 0,4 0 0,5 0 0,7 0 0,8 0 0,1 0 0,-8 0 0,1 0 0,2 0 0,-1 0-820,0 0 1,0 0 0,1 0 0,-2 0-1,-3 0 1,0 0 0,-1 0 0,-4 0 382,1 0 0,-2 0 0,-3 0 1542,5 0 1,1 0-1106,1 0 0,3 0 0,-4 0 0,-4 0 0,-3 0 623,-2 0 1,-2 0-624,11 0 0,-36 0 0,11 0 0,12 0 0,1 0 0,1 0 1638,10 0 0,5 0-1073,-4 0 1,-4 0-566,1 0 0,3 0 0,-9 0 0,-27 0 0,35 0 0,-17 0 0,21 0 0,-5 0 0,8 0 0,-1 0 0,-4 0 0,-1 0 0,1 0 0,3 0 0,0 0 0,-3 0 0,3 0 0,-10 0 0,-18 0 0,-12 0 0,27 23 0,-27-17 0,12 18 0,-16-24 0</inkml:trace>
  <inkml:trace contextRef="#ctx0" brushRef="#br0" timeOffset="4550">18803 8837 24575,'40'0'0,"0"0"0,-4 0 0,7 0 0,7 0 0,3 0 0,2 0 0,-2 0 0,-3 0 0,-5 0-656,-2 0 1,-5 0-1,-1 0 1,2 0 0,5 0 327,-5 0 0,4 0 0,3 0 1,2 0-1,2 0 0,-1 0 1,0 0-1,-3 0 0,-2 0 1,-5 0 135,10 0 0,-4 0 1,-3 0-1,-1 0 1,2 0 617,0 0 1,-1 0 0,0 0 0,2 0-1,0 0-426,-1 0 0,0-1 0,2 1 0,0 0 0,0 0 0,1 1 0,-4 1 0,2 2 0,-1-1 0,1 1 0,1 0 0,-1 0 0,1-1 0,4-2 0,0 0 0,2-1 0,-1 0 0,-1 1 0,0 0 0,-3 0 0,1 3 0,-2 0 0,-1 1 0,-1-1 0,-1 0 0,-2-1 0,8-2 0,0-1 0,-5-1 0,-7 1 597,-3 0 1,-12 0-598,-17 0 0,36 0 0,-35 0 0,19 0 0</inkml:trace>
  <inkml:trace contextRef="#ctx0" brushRef="#br0" timeOffset="5786">7796 9790 24575,'49'0'0,"-1"0"0,1 0 0,-1 0 0,-4 0 0,2 0 0,1 0 0,2 0 0,0 0 0,1 0 0,-9 0 0,2 0 0,-1 0 0,2 0 0,0 0 0,1 0 0,1 0 0,1 0-130,-3 0 0,2 0 1,1 0-1,2 0 0,1 0 1,-1 0-1,0 0 1,-1 0-1,-2 0 0,-3 0 1,-2 0 129,8 0 0,-3 0 0,-2 0 0,-2 0 0,1 0 0,1 0 0,5 0 0,2 0 0,1 0 0,-2 0 0,-3 0 0,-4 0 0,1 0 0,-3 0 0,-4 0 0,-6 0 0,-4 0 0,-3 0 0,20 0 0,-5 0 116,-24 0 0,-15 0 0,0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EE9240-5D95-EA4C-B1DD-D4CBDC1828A7}" type="datetimeFigureOut">
              <a:rPr lang="en-US" smtClean="0"/>
              <a:t>4/5/22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1BD6D1-8EDB-9342-924F-A6C04EDEEC56}" type="slidenum">
              <a:rPr lang="en-US" smtClean="0"/>
              <a:t>‹#›</a:t>
            </a:fld>
            <a:endParaRPr lang="en-US"/>
          </a:p>
        </p:txBody>
      </p:sp>
    </p:spTree>
    <p:extLst>
      <p:ext uri="{BB962C8B-B14F-4D97-AF65-F5344CB8AC3E}">
        <p14:creationId xmlns:p14="http://schemas.microsoft.com/office/powerpoint/2010/main" val="42078935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1BD6D1-8EDB-9342-924F-A6C04EDEEC56}" type="slidenum">
              <a:rPr lang="en-US" smtClean="0"/>
              <a:t>1</a:t>
            </a:fld>
            <a:endParaRPr lang="en-US"/>
          </a:p>
        </p:txBody>
      </p:sp>
    </p:spTree>
    <p:extLst>
      <p:ext uri="{BB962C8B-B14F-4D97-AF65-F5344CB8AC3E}">
        <p14:creationId xmlns:p14="http://schemas.microsoft.com/office/powerpoint/2010/main" val="13366357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For example, the shortest path between boy and girl in Fig. 2 is boy-male-person-female-girl, the minimum path length is 4, the </a:t>
            </a:r>
            <a:r>
              <a:rPr lang="en-US" sz="1200" kern="1200" dirty="0" err="1">
                <a:solidFill>
                  <a:schemeClr val="tx1"/>
                </a:solidFill>
                <a:effectLst/>
                <a:latin typeface="+mn-lt"/>
                <a:ea typeface="+mn-ea"/>
                <a:cs typeface="+mn-cs"/>
              </a:rPr>
              <a:t>synset</a:t>
            </a:r>
            <a:r>
              <a:rPr lang="en-US" sz="1200" kern="1200" dirty="0">
                <a:solidFill>
                  <a:schemeClr val="tx1"/>
                </a:solidFill>
                <a:effectLst/>
                <a:latin typeface="+mn-lt"/>
                <a:ea typeface="+mn-ea"/>
                <a:cs typeface="+mn-cs"/>
              </a:rPr>
              <a:t> of person is called the </a:t>
            </a:r>
            <a:r>
              <a:rPr lang="en-US" sz="1200" kern="1200" dirty="0" err="1">
                <a:solidFill>
                  <a:schemeClr val="tx1"/>
                </a:solidFill>
                <a:effectLst/>
                <a:latin typeface="+mn-lt"/>
                <a:ea typeface="+mn-ea"/>
                <a:cs typeface="+mn-cs"/>
              </a:rPr>
              <a:t>subsumer</a:t>
            </a:r>
            <a:r>
              <a:rPr lang="en-US" sz="1200" kern="1200" dirty="0">
                <a:solidFill>
                  <a:schemeClr val="tx1"/>
                </a:solidFill>
                <a:effectLst/>
                <a:latin typeface="+mn-lt"/>
                <a:ea typeface="+mn-ea"/>
                <a:cs typeface="+mn-cs"/>
              </a:rPr>
              <a:t> for words of boy and girl, while the minimum path length between boy and teacher is 6. Thus, we could say girl is more similar to boy than teacher to boy.</a:t>
            </a: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However, this method may be less accurate if it is applied to larger and more general semantic nets such as WordNet [26].</a:t>
            </a:r>
          </a:p>
          <a:p>
            <a:endParaRPr lang="en-US" dirty="0"/>
          </a:p>
        </p:txBody>
      </p:sp>
      <p:sp>
        <p:nvSpPr>
          <p:cNvPr id="4" name="Slide Number Placeholder 3"/>
          <p:cNvSpPr>
            <a:spLocks noGrp="1"/>
          </p:cNvSpPr>
          <p:nvPr>
            <p:ph type="sldNum" sz="quarter" idx="5"/>
          </p:nvPr>
        </p:nvSpPr>
        <p:spPr/>
        <p:txBody>
          <a:bodyPr/>
          <a:lstStyle/>
          <a:p>
            <a:fld id="{291BD6D1-8EDB-9342-924F-A6C04EDEEC56}" type="slidenum">
              <a:rPr lang="en-US" smtClean="0"/>
              <a:t>13</a:t>
            </a:fld>
            <a:endParaRPr lang="en-US"/>
          </a:p>
        </p:txBody>
      </p:sp>
    </p:spTree>
    <p:extLst>
      <p:ext uri="{BB962C8B-B14F-4D97-AF65-F5344CB8AC3E}">
        <p14:creationId xmlns:p14="http://schemas.microsoft.com/office/powerpoint/2010/main" val="7540815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Raw semantic vector: Use</a:t>
            </a:r>
            <a:r>
              <a:rPr lang="zh-CN" altLang="en-US" dirty="0"/>
              <a:t> </a:t>
            </a:r>
            <a:r>
              <a:rPr lang="en-US" altLang="zh-CN" dirty="0"/>
              <a:t>joint word set to create semantic vector, occur in joint set will be set 1</a:t>
            </a:r>
          </a:p>
          <a:p>
            <a:endParaRPr lang="en-US" altLang="zh-CN" dirty="0"/>
          </a:p>
          <a:p>
            <a:r>
              <a:rPr lang="en-US" dirty="0">
                <a:effectLst/>
                <a:latin typeface="Times" pitchFamily="2" charset="0"/>
              </a:rPr>
              <a:t>The information content of a word is derived from its probability in a corpus</a:t>
            </a:r>
          </a:p>
          <a:p>
            <a:endParaRPr lang="en-US" altLang="zh-CN" dirty="0">
              <a:effectLst/>
              <a:latin typeface="Times"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Symptom is ordered based on degree, similar to a sentence, order is needed</a:t>
            </a:r>
          </a:p>
          <a:p>
            <a:endParaRPr lang="en-US" altLang="zh-CN" dirty="0"/>
          </a:p>
        </p:txBody>
      </p:sp>
      <p:sp>
        <p:nvSpPr>
          <p:cNvPr id="4" name="Slide Number Placeholder 3"/>
          <p:cNvSpPr>
            <a:spLocks noGrp="1"/>
          </p:cNvSpPr>
          <p:nvPr>
            <p:ph type="sldNum" sz="quarter" idx="5"/>
          </p:nvPr>
        </p:nvSpPr>
        <p:spPr/>
        <p:txBody>
          <a:bodyPr/>
          <a:lstStyle/>
          <a:p>
            <a:fld id="{291BD6D1-8EDB-9342-924F-A6C04EDEEC56}" type="slidenum">
              <a:rPr lang="en-US" smtClean="0"/>
              <a:t>14</a:t>
            </a:fld>
            <a:endParaRPr lang="en-US"/>
          </a:p>
        </p:txBody>
      </p:sp>
    </p:spTree>
    <p:extLst>
      <p:ext uri="{BB962C8B-B14F-4D97-AF65-F5344CB8AC3E}">
        <p14:creationId xmlns:p14="http://schemas.microsoft.com/office/powerpoint/2010/main" val="24245510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1BD6D1-8EDB-9342-924F-A6C04EDEEC56}" type="slidenum">
              <a:rPr lang="en-US" smtClean="0"/>
              <a:t>15</a:t>
            </a:fld>
            <a:endParaRPr lang="en-US"/>
          </a:p>
        </p:txBody>
      </p:sp>
    </p:spTree>
    <p:extLst>
      <p:ext uri="{BB962C8B-B14F-4D97-AF65-F5344CB8AC3E}">
        <p14:creationId xmlns:p14="http://schemas.microsoft.com/office/powerpoint/2010/main" val="10054651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doctor: There are lots of new drug's release, it’s hard to remember all those records and prescript them accurately in a short time.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Patients: to dynamically provide some suggestions for the user in time, motivated them, like do more exercise, stop smoking, </a:t>
            </a:r>
            <a:r>
              <a:rPr lang="en-US" dirty="0" err="1"/>
              <a:t>etc</a:t>
            </a:r>
            <a:r>
              <a:rPr lang="en-US" dirty="0"/>
              <a:t> [4]. </a:t>
            </a:r>
          </a:p>
          <a:p>
            <a:endParaRPr lang="en-US" dirty="0"/>
          </a:p>
        </p:txBody>
      </p:sp>
      <p:sp>
        <p:nvSpPr>
          <p:cNvPr id="4" name="Slide Number Placeholder 3"/>
          <p:cNvSpPr>
            <a:spLocks noGrp="1"/>
          </p:cNvSpPr>
          <p:nvPr>
            <p:ph type="sldNum" sz="quarter" idx="5"/>
          </p:nvPr>
        </p:nvSpPr>
        <p:spPr/>
        <p:txBody>
          <a:bodyPr/>
          <a:lstStyle/>
          <a:p>
            <a:fld id="{291BD6D1-8EDB-9342-924F-A6C04EDEEC56}" type="slidenum">
              <a:rPr lang="en-US" smtClean="0"/>
              <a:t>2</a:t>
            </a:fld>
            <a:endParaRPr lang="en-US"/>
          </a:p>
        </p:txBody>
      </p:sp>
    </p:spTree>
    <p:extLst>
      <p:ext uri="{BB962C8B-B14F-4D97-AF65-F5344CB8AC3E}">
        <p14:creationId xmlns:p14="http://schemas.microsoft.com/office/powerpoint/2010/main" val="2693841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different vectorization methods: </a:t>
            </a:r>
            <a:r>
              <a:rPr lang="en-US" dirty="0" err="1"/>
              <a:t>BoG</a:t>
            </a:r>
            <a:r>
              <a:rPr lang="en-US" dirty="0"/>
              <a:t>, word2vec, TF-IDF</a:t>
            </a:r>
          </a:p>
          <a:p>
            <a:endParaRPr lang="en-US" dirty="0"/>
          </a:p>
          <a:p>
            <a:endParaRPr lang="en-US" dirty="0"/>
          </a:p>
          <a:p>
            <a:r>
              <a:rPr lang="en-US" sz="1200" b="0" i="0" u="none" strike="noStrike" kern="1200" dirty="0">
                <a:solidFill>
                  <a:schemeClr val="tx1"/>
                </a:solidFill>
                <a:effectLst/>
                <a:latin typeface="+mn-lt"/>
                <a:ea typeface="+mn-ea"/>
                <a:cs typeface="+mn-cs"/>
              </a:rPr>
              <a:t>high blood pressure     and    hypertension</a:t>
            </a:r>
          </a:p>
          <a:p>
            <a:endParaRPr lang="en-US" dirty="0"/>
          </a:p>
        </p:txBody>
      </p:sp>
      <p:sp>
        <p:nvSpPr>
          <p:cNvPr id="4" name="Slide Number Placeholder 3"/>
          <p:cNvSpPr>
            <a:spLocks noGrp="1"/>
          </p:cNvSpPr>
          <p:nvPr>
            <p:ph type="sldNum" sz="quarter" idx="5"/>
          </p:nvPr>
        </p:nvSpPr>
        <p:spPr/>
        <p:txBody>
          <a:bodyPr/>
          <a:lstStyle/>
          <a:p>
            <a:fld id="{291BD6D1-8EDB-9342-924F-A6C04EDEEC56}" type="slidenum">
              <a:rPr lang="en-US" smtClean="0"/>
              <a:t>3</a:t>
            </a:fld>
            <a:endParaRPr lang="en-US"/>
          </a:p>
        </p:txBody>
      </p:sp>
    </p:spTree>
    <p:extLst>
      <p:ext uri="{BB962C8B-B14F-4D97-AF65-F5344CB8AC3E}">
        <p14:creationId xmlns:p14="http://schemas.microsoft.com/office/powerpoint/2010/main" val="7976873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1BD6D1-8EDB-9342-924F-A6C04EDEEC56}" type="slidenum">
              <a:rPr lang="en-US" smtClean="0"/>
              <a:t>5</a:t>
            </a:fld>
            <a:endParaRPr lang="en-US"/>
          </a:p>
        </p:txBody>
      </p:sp>
    </p:spTree>
    <p:extLst>
      <p:ext uri="{BB962C8B-B14F-4D97-AF65-F5344CB8AC3E}">
        <p14:creationId xmlns:p14="http://schemas.microsoft.com/office/powerpoint/2010/main" val="1779767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to N:</a:t>
            </a:r>
          </a:p>
          <a:p>
            <a:r>
              <a:rPr lang="en-US" dirty="0"/>
              <a:t>One condition will have several symptoms</a:t>
            </a:r>
          </a:p>
          <a:p>
            <a:r>
              <a:rPr lang="en-US" dirty="0"/>
              <a:t>One condition will have several conditions</a:t>
            </a:r>
          </a:p>
          <a:p>
            <a:endParaRPr lang="en-US" dirty="0"/>
          </a:p>
          <a:p>
            <a:r>
              <a:rPr lang="en-US" dirty="0"/>
              <a:t>N to 1:</a:t>
            </a:r>
          </a:p>
          <a:p>
            <a:r>
              <a:rPr lang="en-US" dirty="0"/>
              <a:t>One symptom might have different possible conditions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treatment might treat several different conditions</a:t>
            </a:r>
          </a:p>
          <a:p>
            <a:endParaRPr lang="en-US" dirty="0"/>
          </a:p>
          <a:p>
            <a:endParaRPr lang="en-US" dirty="0"/>
          </a:p>
        </p:txBody>
      </p:sp>
      <p:sp>
        <p:nvSpPr>
          <p:cNvPr id="4" name="Slide Number Placeholder 3"/>
          <p:cNvSpPr>
            <a:spLocks noGrp="1"/>
          </p:cNvSpPr>
          <p:nvPr>
            <p:ph type="sldNum" sz="quarter" idx="5"/>
          </p:nvPr>
        </p:nvSpPr>
        <p:spPr/>
        <p:txBody>
          <a:bodyPr/>
          <a:lstStyle/>
          <a:p>
            <a:fld id="{291BD6D1-8EDB-9342-924F-A6C04EDEEC56}" type="slidenum">
              <a:rPr lang="en-US" smtClean="0"/>
              <a:t>6</a:t>
            </a:fld>
            <a:endParaRPr lang="en-US"/>
          </a:p>
        </p:txBody>
      </p:sp>
    </p:spTree>
    <p:extLst>
      <p:ext uri="{BB962C8B-B14F-4D97-AF65-F5344CB8AC3E}">
        <p14:creationId xmlns:p14="http://schemas.microsoft.com/office/powerpoint/2010/main" val="2426130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1BD6D1-8EDB-9342-924F-A6C04EDEEC56}" type="slidenum">
              <a:rPr lang="en-US" smtClean="0"/>
              <a:t>8</a:t>
            </a:fld>
            <a:endParaRPr lang="en-US"/>
          </a:p>
        </p:txBody>
      </p:sp>
    </p:spTree>
    <p:extLst>
      <p:ext uri="{BB962C8B-B14F-4D97-AF65-F5344CB8AC3E}">
        <p14:creationId xmlns:p14="http://schemas.microsoft.com/office/powerpoint/2010/main" val="30127126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1BD6D1-8EDB-9342-924F-A6C04EDEEC56}" type="slidenum">
              <a:rPr lang="en-US" smtClean="0"/>
              <a:t>10</a:t>
            </a:fld>
            <a:endParaRPr lang="en-US"/>
          </a:p>
        </p:txBody>
      </p:sp>
    </p:spTree>
    <p:extLst>
      <p:ext uri="{BB962C8B-B14F-4D97-AF65-F5344CB8AC3E}">
        <p14:creationId xmlns:p14="http://schemas.microsoft.com/office/powerpoint/2010/main" val="14337323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Combine the top k similar patients with their treatments.</a:t>
            </a:r>
          </a:p>
          <a:p>
            <a:endParaRPr lang="en-US" dirty="0"/>
          </a:p>
          <a:p>
            <a:endParaRPr lang="en-US" dirty="0"/>
          </a:p>
          <a:p>
            <a:endParaRPr lang="en-US" dirty="0"/>
          </a:p>
          <a:p>
            <a:r>
              <a:rPr lang="en-US" dirty="0"/>
              <a:t> </a:t>
            </a:r>
          </a:p>
        </p:txBody>
      </p:sp>
      <p:sp>
        <p:nvSpPr>
          <p:cNvPr id="4" name="Slide Number Placeholder 3"/>
          <p:cNvSpPr>
            <a:spLocks noGrp="1"/>
          </p:cNvSpPr>
          <p:nvPr>
            <p:ph type="sldNum" sz="quarter" idx="5"/>
          </p:nvPr>
        </p:nvSpPr>
        <p:spPr/>
        <p:txBody>
          <a:bodyPr/>
          <a:lstStyle/>
          <a:p>
            <a:fld id="{291BD6D1-8EDB-9342-924F-A6C04EDEEC56}" type="slidenum">
              <a:rPr lang="en-US" smtClean="0"/>
              <a:t>11</a:t>
            </a:fld>
            <a:endParaRPr lang="en-US"/>
          </a:p>
        </p:txBody>
      </p:sp>
    </p:spTree>
    <p:extLst>
      <p:ext uri="{BB962C8B-B14F-4D97-AF65-F5344CB8AC3E}">
        <p14:creationId xmlns:p14="http://schemas.microsoft.com/office/powerpoint/2010/main" val="11227354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where information-content is negative correlation with the word appear frequency: high frequent words have less information, low frequent words have more information. </a:t>
            </a:r>
          </a:p>
          <a:p>
            <a:r>
              <a:rPr lang="en-US" sz="1200" kern="1200" dirty="0">
                <a:solidFill>
                  <a:schemeClr val="tx1"/>
                </a:solidFill>
                <a:effectLst/>
                <a:latin typeface="+mn-lt"/>
                <a:ea typeface="+mn-ea"/>
                <a:cs typeface="+mn-cs"/>
              </a:rPr>
              <a:t>In some extent, like sentence “</a:t>
            </a:r>
            <a:r>
              <a:rPr lang="en-US" sz="1200" kern="1200" dirty="0" err="1">
                <a:solidFill>
                  <a:schemeClr val="tx1"/>
                </a:solidFill>
                <a:effectLst/>
                <a:latin typeface="+mn-lt"/>
                <a:ea typeface="+mn-ea"/>
                <a:cs typeface="+mn-cs"/>
              </a:rPr>
              <a:t>abc</a:t>
            </a:r>
            <a:r>
              <a:rPr lang="en-US" sz="1200" kern="1200" dirty="0">
                <a:solidFill>
                  <a:schemeClr val="tx1"/>
                </a:solidFill>
                <a:effectLst/>
                <a:latin typeface="+mn-lt"/>
                <a:ea typeface="+mn-ea"/>
                <a:cs typeface="+mn-cs"/>
              </a:rPr>
              <a:t>” and “cba”, although they have the same Bag of Words, but are totally different sentence. </a:t>
            </a: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291BD6D1-8EDB-9342-924F-A6C04EDEEC56}" type="slidenum">
              <a:rPr lang="en-US" smtClean="0"/>
              <a:t>12</a:t>
            </a:fld>
            <a:endParaRPr lang="en-US"/>
          </a:p>
        </p:txBody>
      </p:sp>
    </p:spTree>
    <p:extLst>
      <p:ext uri="{BB962C8B-B14F-4D97-AF65-F5344CB8AC3E}">
        <p14:creationId xmlns:p14="http://schemas.microsoft.com/office/powerpoint/2010/main" val="35291657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A4E3D1-BD2F-2040-A240-8C3D4DBF7C4C}" type="datetimeFigureOut">
              <a:rPr lang="en-US" smtClean="0"/>
              <a:t>4/5/22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rIns="45720"/>
          <a:lstStyle/>
          <a:p>
            <a:fld id="{2B231C2B-1E21-674E-974E-68B9DE4892C8}" type="slidenum">
              <a:rPr lang="en-US" smtClean="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4293072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A4E3D1-BD2F-2040-A240-8C3D4DBF7C4C}" type="datetimeFigureOut">
              <a:rPr lang="en-US" smtClean="0"/>
              <a:t>4/5/22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231C2B-1E21-674E-974E-68B9DE4892C8}" type="slidenum">
              <a:rPr lang="en-US" smtClean="0"/>
              <a:t>‹#›</a:t>
            </a:fld>
            <a:endParaRPr lang="en-US"/>
          </a:p>
        </p:txBody>
      </p:sp>
    </p:spTree>
    <p:extLst>
      <p:ext uri="{BB962C8B-B14F-4D97-AF65-F5344CB8AC3E}">
        <p14:creationId xmlns:p14="http://schemas.microsoft.com/office/powerpoint/2010/main" val="4011522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A4E3D1-BD2F-2040-A240-8C3D4DBF7C4C}" type="datetimeFigureOut">
              <a:rPr lang="en-US" smtClean="0"/>
              <a:t>4/5/22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231C2B-1E21-674E-974E-68B9DE4892C8}" type="slidenum">
              <a:rPr lang="en-US" smtClean="0"/>
              <a:t>‹#›</a:t>
            </a:fld>
            <a:endParaRPr lang="en-US"/>
          </a:p>
        </p:txBody>
      </p:sp>
    </p:spTree>
    <p:extLst>
      <p:ext uri="{BB962C8B-B14F-4D97-AF65-F5344CB8AC3E}">
        <p14:creationId xmlns:p14="http://schemas.microsoft.com/office/powerpoint/2010/main" val="965382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A4E3D1-BD2F-2040-A240-8C3D4DBF7C4C}" type="datetimeFigureOut">
              <a:rPr lang="en-US" smtClean="0"/>
              <a:t>4/5/22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231C2B-1E21-674E-974E-68B9DE4892C8}" type="slidenum">
              <a:rPr lang="en-US" smtClean="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931839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A4E3D1-BD2F-2040-A240-8C3D4DBF7C4C}" type="datetimeFigureOut">
              <a:rPr lang="en-US" smtClean="0"/>
              <a:t>4/5/22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231C2B-1E21-674E-974E-68B9DE4892C8}" type="slidenum">
              <a:rPr lang="en-US" smtClean="0"/>
              <a:t>‹#›</a:t>
            </a:fld>
            <a:endParaRPr lang="en-US"/>
          </a:p>
        </p:txBody>
      </p:sp>
    </p:spTree>
    <p:extLst>
      <p:ext uri="{BB962C8B-B14F-4D97-AF65-F5344CB8AC3E}">
        <p14:creationId xmlns:p14="http://schemas.microsoft.com/office/powerpoint/2010/main" val="1880992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A4E3D1-BD2F-2040-A240-8C3D4DBF7C4C}" type="datetimeFigureOut">
              <a:rPr lang="en-US" smtClean="0"/>
              <a:t>4/5/22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231C2B-1E21-674E-974E-68B9DE4892C8}" type="slidenum">
              <a:rPr lang="en-US" smtClean="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534274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A4E3D1-BD2F-2040-A240-8C3D4DBF7C4C}" type="datetimeFigureOut">
              <a:rPr lang="en-US" smtClean="0"/>
              <a:t>4/5/22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231C2B-1E21-674E-974E-68B9DE4892C8}" type="slidenum">
              <a:rPr lang="en-US" smtClean="0"/>
              <a:t>‹#›</a:t>
            </a:fld>
            <a:endParaRPr lang="en-US"/>
          </a:p>
        </p:txBody>
      </p:sp>
    </p:spTree>
    <p:extLst>
      <p:ext uri="{BB962C8B-B14F-4D97-AF65-F5344CB8AC3E}">
        <p14:creationId xmlns:p14="http://schemas.microsoft.com/office/powerpoint/2010/main" val="1651181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A4E3D1-BD2F-2040-A240-8C3D4DBF7C4C}" type="datetimeFigureOut">
              <a:rPr lang="en-US" smtClean="0"/>
              <a:t>4/5/22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231C2B-1E21-674E-974E-68B9DE4892C8}" type="slidenum">
              <a:rPr lang="en-US" smtClean="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4146476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CAA4E3D1-BD2F-2040-A240-8C3D4DBF7C4C}" type="datetimeFigureOut">
              <a:rPr lang="en-US" smtClean="0"/>
              <a:t>4/5/22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231C2B-1E21-674E-974E-68B9DE4892C8}" type="slidenum">
              <a:rPr lang="en-US" smtClean="0"/>
              <a:t>‹#›</a:t>
            </a:fld>
            <a:endParaRPr lang="en-US"/>
          </a:p>
        </p:txBody>
      </p:sp>
    </p:spTree>
    <p:extLst>
      <p:ext uri="{BB962C8B-B14F-4D97-AF65-F5344CB8AC3E}">
        <p14:creationId xmlns:p14="http://schemas.microsoft.com/office/powerpoint/2010/main" val="2856511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A4E3D1-BD2F-2040-A240-8C3D4DBF7C4C}" type="datetimeFigureOut">
              <a:rPr lang="en-US" smtClean="0"/>
              <a:t>4/5/22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231C2B-1E21-674E-974E-68B9DE4892C8}" type="slidenum">
              <a:rPr lang="en-US" smtClean="0"/>
              <a:t>‹#›</a:t>
            </a:fld>
            <a:endParaRPr lang="en-US"/>
          </a:p>
        </p:txBody>
      </p:sp>
    </p:spTree>
    <p:extLst>
      <p:ext uri="{BB962C8B-B14F-4D97-AF65-F5344CB8AC3E}">
        <p14:creationId xmlns:p14="http://schemas.microsoft.com/office/powerpoint/2010/main" val="3791480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A4E3D1-BD2F-2040-A240-8C3D4DBF7C4C}" type="datetimeFigureOut">
              <a:rPr lang="en-US" smtClean="0"/>
              <a:t>4/5/22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231C2B-1E21-674E-974E-68B9DE4892C8}" type="slidenum">
              <a:rPr lang="en-US" smtClean="0"/>
              <a:t>‹#›</a:t>
            </a:fld>
            <a:endParaRPr lang="en-US"/>
          </a:p>
        </p:txBody>
      </p:sp>
    </p:spTree>
    <p:extLst>
      <p:ext uri="{BB962C8B-B14F-4D97-AF65-F5344CB8AC3E}">
        <p14:creationId xmlns:p14="http://schemas.microsoft.com/office/powerpoint/2010/main" val="1318457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CAA4E3D1-BD2F-2040-A240-8C3D4DBF7C4C}" type="datetimeFigureOut">
              <a:rPr lang="en-US" smtClean="0"/>
              <a:t>4/5/22</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2B231C2B-1E21-674E-974E-68B9DE4892C8}" type="slidenum">
              <a:rPr lang="en-US" smtClean="0"/>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2569710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customXml" Target="../ink/ink7.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customXml" Target="../ink/ink8.xml"/></Relationships>
</file>

<file path=ppt/slides/_rels/slide15.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customXml" Target="../ink/ink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image" Target="../media/image90.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customXml" Target="../ink/ink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customXml" Target="../ink/ink4.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0F702-FEB2-7045-82AE-5D1245C05856}"/>
              </a:ext>
            </a:extLst>
          </p:cNvPr>
          <p:cNvSpPr>
            <a:spLocks noGrp="1"/>
          </p:cNvSpPr>
          <p:nvPr>
            <p:ph type="ctrTitle"/>
          </p:nvPr>
        </p:nvSpPr>
        <p:spPr>
          <a:xfrm>
            <a:off x="744071" y="1537168"/>
            <a:ext cx="8175642" cy="2387600"/>
          </a:xfrm>
        </p:spPr>
        <p:txBody>
          <a:bodyPr>
            <a:normAutofit/>
          </a:bodyPr>
          <a:lstStyle/>
          <a:p>
            <a:r>
              <a:rPr lang="en-US" dirty="0"/>
              <a:t>Early results on </a:t>
            </a:r>
            <a:br>
              <a:rPr lang="en-US" dirty="0"/>
            </a:br>
            <a:r>
              <a:rPr lang="en-US" sz="4800" dirty="0"/>
              <a:t>Treatment Recommendation System based on NLP</a:t>
            </a:r>
            <a:endParaRPr lang="en-US" dirty="0"/>
          </a:p>
        </p:txBody>
      </p:sp>
      <p:sp>
        <p:nvSpPr>
          <p:cNvPr id="3" name="Subtitle 2">
            <a:extLst>
              <a:ext uri="{FF2B5EF4-FFF2-40B4-BE49-F238E27FC236}">
                <a16:creationId xmlns:a16="http://schemas.microsoft.com/office/drawing/2014/main" id="{D8E94ADD-5ECF-BE41-BC5A-8E76EEA00D47}"/>
              </a:ext>
            </a:extLst>
          </p:cNvPr>
          <p:cNvSpPr>
            <a:spLocks noGrp="1"/>
          </p:cNvSpPr>
          <p:nvPr>
            <p:ph type="subTitle" idx="1"/>
          </p:nvPr>
        </p:nvSpPr>
        <p:spPr>
          <a:xfrm>
            <a:off x="1524000" y="3924768"/>
            <a:ext cx="7266317" cy="1655762"/>
          </a:xfrm>
        </p:spPr>
        <p:txBody>
          <a:bodyPr>
            <a:normAutofit fontScale="62500" lnSpcReduction="20000"/>
          </a:bodyPr>
          <a:lstStyle/>
          <a:p>
            <a:endParaRPr lang="en-US" dirty="0"/>
          </a:p>
          <a:p>
            <a:r>
              <a:rPr lang="en-US" sz="4500" dirty="0"/>
              <a:t>Shuai Xu</a:t>
            </a:r>
            <a:endParaRPr lang="en-US" sz="2600" dirty="0"/>
          </a:p>
          <a:p>
            <a:r>
              <a:rPr lang="en-US" dirty="0"/>
              <a:t>Department of Electrical Engineering,</a:t>
            </a:r>
          </a:p>
          <a:p>
            <a:r>
              <a:rPr lang="en-US" dirty="0"/>
              <a:t> University of Southern California</a:t>
            </a:r>
          </a:p>
        </p:txBody>
      </p:sp>
    </p:spTree>
    <p:extLst>
      <p:ext uri="{BB962C8B-B14F-4D97-AF65-F5344CB8AC3E}">
        <p14:creationId xmlns:p14="http://schemas.microsoft.com/office/powerpoint/2010/main" val="4840596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2C908-2E47-6B49-B513-001D21CDD06F}"/>
              </a:ext>
            </a:extLst>
          </p:cNvPr>
          <p:cNvSpPr>
            <a:spLocks noGrp="1"/>
          </p:cNvSpPr>
          <p:nvPr>
            <p:ph type="title"/>
          </p:nvPr>
        </p:nvSpPr>
        <p:spPr/>
        <p:txBody>
          <a:bodyPr/>
          <a:lstStyle/>
          <a:p>
            <a:r>
              <a:rPr lang="en-US" u="sng" dirty="0"/>
              <a:t>Future work</a:t>
            </a:r>
          </a:p>
        </p:txBody>
      </p:sp>
      <p:sp>
        <p:nvSpPr>
          <p:cNvPr id="3" name="Content Placeholder 2">
            <a:extLst>
              <a:ext uri="{FF2B5EF4-FFF2-40B4-BE49-F238E27FC236}">
                <a16:creationId xmlns:a16="http://schemas.microsoft.com/office/drawing/2014/main" id="{CDD71EE5-3F27-F646-A6E8-F1BE5481C9E0}"/>
              </a:ext>
            </a:extLst>
          </p:cNvPr>
          <p:cNvSpPr>
            <a:spLocks noGrp="1"/>
          </p:cNvSpPr>
          <p:nvPr>
            <p:ph idx="1"/>
          </p:nvPr>
        </p:nvSpPr>
        <p:spPr>
          <a:xfrm>
            <a:off x="2371947" y="2162085"/>
            <a:ext cx="8549578" cy="3025211"/>
          </a:xfrm>
        </p:spPr>
        <p:txBody>
          <a:bodyPr/>
          <a:lstStyle/>
          <a:p>
            <a:r>
              <a:rPr lang="en-US" dirty="0"/>
              <a:t>Train Test set split. </a:t>
            </a:r>
          </a:p>
          <a:p>
            <a:r>
              <a:rPr lang="en-US" dirty="0"/>
              <a:t>Prefer to use Stratify train test split to obtain dataset. However, some of the conditions only have 1 datapoint, can’t use the stratify resampling for this situation</a:t>
            </a:r>
          </a:p>
        </p:txBody>
      </p:sp>
    </p:spTree>
    <p:extLst>
      <p:ext uri="{BB962C8B-B14F-4D97-AF65-F5344CB8AC3E}">
        <p14:creationId xmlns:p14="http://schemas.microsoft.com/office/powerpoint/2010/main" val="4169059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AE17A-869B-2D42-B271-278335DDFA93}"/>
              </a:ext>
            </a:extLst>
          </p:cNvPr>
          <p:cNvSpPr>
            <a:spLocks noGrp="1"/>
          </p:cNvSpPr>
          <p:nvPr>
            <p:ph type="title"/>
          </p:nvPr>
        </p:nvSpPr>
        <p:spPr/>
        <p:txBody>
          <a:bodyPr/>
          <a:lstStyle/>
          <a:p>
            <a:r>
              <a:rPr lang="en-US" u="sng" dirty="0"/>
              <a:t>Future work</a:t>
            </a:r>
            <a:endParaRPr lang="en-US" dirty="0"/>
          </a:p>
        </p:txBody>
      </p:sp>
      <p:sp>
        <p:nvSpPr>
          <p:cNvPr id="3" name="Content Placeholder 2">
            <a:extLst>
              <a:ext uri="{FF2B5EF4-FFF2-40B4-BE49-F238E27FC236}">
                <a16:creationId xmlns:a16="http://schemas.microsoft.com/office/drawing/2014/main" id="{FA360A54-4A19-4A44-A3FD-71D8917695F5}"/>
              </a:ext>
            </a:extLst>
          </p:cNvPr>
          <p:cNvSpPr>
            <a:spLocks noGrp="1"/>
          </p:cNvSpPr>
          <p:nvPr>
            <p:ph idx="1"/>
          </p:nvPr>
        </p:nvSpPr>
        <p:spPr>
          <a:xfrm>
            <a:off x="2068082" y="2052116"/>
            <a:ext cx="8502057" cy="3997828"/>
          </a:xfrm>
        </p:spPr>
        <p:txBody>
          <a:bodyPr/>
          <a:lstStyle/>
          <a:p>
            <a:r>
              <a:rPr lang="en-US" dirty="0"/>
              <a:t>Implement Collaborative filtering (CF) to find similar patients based on age, gender, symptoms, and condition.</a:t>
            </a:r>
          </a:p>
          <a:p>
            <a:r>
              <a:rPr lang="en-US" dirty="0"/>
              <a:t>Calculate similarity with each previous patients, filtered by age range, gender, condition, and symptoms. Sort the list of similarity, then take the top K as the </a:t>
            </a:r>
          </a:p>
          <a:p>
            <a:r>
              <a:rPr lang="en-US" dirty="0"/>
              <a:t>Could try different K value</a:t>
            </a:r>
          </a:p>
          <a:p>
            <a:endParaRPr lang="en-US" dirty="0"/>
          </a:p>
        </p:txBody>
      </p:sp>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FC08F3E0-A55A-C843-A3B0-8844124979A2}"/>
                  </a:ext>
                </a:extLst>
              </p14:cNvPr>
              <p14:cNvContentPartPr/>
              <p14:nvPr/>
            </p14:nvContentPartPr>
            <p14:xfrm>
              <a:off x="2438280" y="3314160"/>
              <a:ext cx="4451760" cy="1289880"/>
            </p14:xfrm>
          </p:contentPart>
        </mc:Choice>
        <mc:Fallback>
          <p:pic>
            <p:nvPicPr>
              <p:cNvPr id="4" name="Ink 3">
                <a:extLst>
                  <a:ext uri="{FF2B5EF4-FFF2-40B4-BE49-F238E27FC236}">
                    <a16:creationId xmlns:a16="http://schemas.microsoft.com/office/drawing/2014/main" id="{FC08F3E0-A55A-C843-A3B0-8844124979A2}"/>
                  </a:ext>
                </a:extLst>
              </p:cNvPr>
              <p:cNvPicPr/>
              <p:nvPr/>
            </p:nvPicPr>
            <p:blipFill>
              <a:blip r:embed="rId4"/>
              <a:stretch>
                <a:fillRect/>
              </a:stretch>
            </p:blipFill>
            <p:spPr>
              <a:xfrm>
                <a:off x="2428920" y="3304800"/>
                <a:ext cx="4470480" cy="1308600"/>
              </a:xfrm>
              <a:prstGeom prst="rect">
                <a:avLst/>
              </a:prstGeom>
            </p:spPr>
          </p:pic>
        </mc:Fallback>
      </mc:AlternateContent>
    </p:spTree>
    <p:extLst>
      <p:ext uri="{BB962C8B-B14F-4D97-AF65-F5344CB8AC3E}">
        <p14:creationId xmlns:p14="http://schemas.microsoft.com/office/powerpoint/2010/main" val="210785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AE17A-869B-2D42-B271-278335DDFA93}"/>
              </a:ext>
            </a:extLst>
          </p:cNvPr>
          <p:cNvSpPr>
            <a:spLocks noGrp="1"/>
          </p:cNvSpPr>
          <p:nvPr>
            <p:ph type="title"/>
          </p:nvPr>
        </p:nvSpPr>
        <p:spPr/>
        <p:txBody>
          <a:bodyPr/>
          <a:lstStyle/>
          <a:p>
            <a:r>
              <a:rPr lang="en-US" u="sng" dirty="0"/>
              <a:t>Future work</a:t>
            </a:r>
            <a:endParaRPr lang="en-US" dirty="0"/>
          </a:p>
        </p:txBody>
      </p:sp>
      <p:sp>
        <p:nvSpPr>
          <p:cNvPr id="3" name="Content Placeholder 2">
            <a:extLst>
              <a:ext uri="{FF2B5EF4-FFF2-40B4-BE49-F238E27FC236}">
                <a16:creationId xmlns:a16="http://schemas.microsoft.com/office/drawing/2014/main" id="{FA360A54-4A19-4A44-A3FD-71D8917695F5}"/>
              </a:ext>
            </a:extLst>
          </p:cNvPr>
          <p:cNvSpPr>
            <a:spLocks noGrp="1"/>
          </p:cNvSpPr>
          <p:nvPr>
            <p:ph idx="1"/>
          </p:nvPr>
        </p:nvSpPr>
        <p:spPr>
          <a:xfrm>
            <a:off x="1709159" y="1478422"/>
            <a:ext cx="8860980" cy="4751462"/>
          </a:xfrm>
        </p:spPr>
        <p:txBody>
          <a:bodyPr>
            <a:normAutofit/>
          </a:bodyPr>
          <a:lstStyle/>
          <a:p>
            <a:r>
              <a:rPr lang="en-US" b="1" dirty="0"/>
              <a:t>Similarity: </a:t>
            </a:r>
            <a:r>
              <a:rPr lang="en-US" dirty="0"/>
              <a:t>calculating sentence similarity using a lexical database (like NLTK WordNet), which has connections between words, and corpus statistics in NLP. [11][12]</a:t>
            </a:r>
          </a:p>
          <a:p>
            <a:r>
              <a:rPr lang="en-US" b="1" dirty="0"/>
              <a:t>Word: </a:t>
            </a:r>
            <a:r>
              <a:rPr lang="en-US" dirty="0"/>
              <a:t>Word semantic similarity. Similarity between two words, based on </a:t>
            </a:r>
            <a:r>
              <a:rPr lang="en-US" b="1" dirty="0"/>
              <a:t>width</a:t>
            </a:r>
            <a:r>
              <a:rPr lang="en-US" dirty="0"/>
              <a:t> (shortest path distance between the synsets of the two words)and </a:t>
            </a:r>
            <a:r>
              <a:rPr lang="en-US" b="1" dirty="0"/>
              <a:t>depth</a:t>
            </a:r>
            <a:r>
              <a:rPr lang="en-US" dirty="0"/>
              <a:t>(hierarchical distance of the hierarchical structure of knowledge). </a:t>
            </a:r>
          </a:p>
          <a:p>
            <a:r>
              <a:rPr lang="en-US" b="1" dirty="0"/>
              <a:t>Sentence: </a:t>
            </a:r>
            <a:r>
              <a:rPr lang="en-US" dirty="0"/>
              <a:t>find semantic vectors based on information-content weighted words. Then, sentence semantic similarity is measured by cosine similarity of the semantic vectors. Then,  use word order similarity to measure the sentence structure similarity.</a:t>
            </a:r>
          </a:p>
        </p:txBody>
      </p:sp>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74AAE458-61EA-A949-AFE0-41C9F7CD9597}"/>
                  </a:ext>
                </a:extLst>
              </p14:cNvPr>
              <p14:cNvContentPartPr/>
              <p14:nvPr/>
            </p14:nvContentPartPr>
            <p14:xfrm>
              <a:off x="2063880" y="2228760"/>
              <a:ext cx="7290000" cy="3969360"/>
            </p14:xfrm>
          </p:contentPart>
        </mc:Choice>
        <mc:Fallback>
          <p:pic>
            <p:nvPicPr>
              <p:cNvPr id="4" name="Ink 3">
                <a:extLst>
                  <a:ext uri="{FF2B5EF4-FFF2-40B4-BE49-F238E27FC236}">
                    <a16:creationId xmlns:a16="http://schemas.microsoft.com/office/drawing/2014/main" id="{74AAE458-61EA-A949-AFE0-41C9F7CD9597}"/>
                  </a:ext>
                </a:extLst>
              </p:cNvPr>
              <p:cNvPicPr/>
              <p:nvPr/>
            </p:nvPicPr>
            <p:blipFill>
              <a:blip r:embed="rId4"/>
              <a:stretch>
                <a:fillRect/>
              </a:stretch>
            </p:blipFill>
            <p:spPr>
              <a:xfrm>
                <a:off x="2054520" y="2219400"/>
                <a:ext cx="7308720" cy="3988080"/>
              </a:xfrm>
              <a:prstGeom prst="rect">
                <a:avLst/>
              </a:prstGeom>
            </p:spPr>
          </p:pic>
        </mc:Fallback>
      </mc:AlternateContent>
    </p:spTree>
    <p:extLst>
      <p:ext uri="{BB962C8B-B14F-4D97-AF65-F5344CB8AC3E}">
        <p14:creationId xmlns:p14="http://schemas.microsoft.com/office/powerpoint/2010/main" val="1158537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3BE22-16DA-DD4C-8B79-CE5471CCD40F}"/>
              </a:ext>
            </a:extLst>
          </p:cNvPr>
          <p:cNvSpPr>
            <a:spLocks noGrp="1"/>
          </p:cNvSpPr>
          <p:nvPr>
            <p:ph type="title"/>
          </p:nvPr>
        </p:nvSpPr>
        <p:spPr/>
        <p:txBody>
          <a:bodyPr/>
          <a:lstStyle/>
          <a:p>
            <a:r>
              <a:rPr lang="en-US" dirty="0"/>
              <a:t>Semantic Similarity between Words</a:t>
            </a:r>
            <a:br>
              <a:rPr lang="en-US" dirty="0"/>
            </a:br>
            <a:endParaRPr lang="en-US" dirty="0"/>
          </a:p>
        </p:txBody>
      </p:sp>
      <p:pic>
        <p:nvPicPr>
          <p:cNvPr id="5" name="Content Placeholder 4" descr="Diagram&#10;&#10;Description automatically generated">
            <a:extLst>
              <a:ext uri="{FF2B5EF4-FFF2-40B4-BE49-F238E27FC236}">
                <a16:creationId xmlns:a16="http://schemas.microsoft.com/office/drawing/2014/main" id="{EA3A5C51-BE30-054E-BED6-97271456A2BB}"/>
              </a:ext>
            </a:extLst>
          </p:cNvPr>
          <p:cNvPicPr>
            <a:picLocks noGrp="1" noChangeAspect="1"/>
          </p:cNvPicPr>
          <p:nvPr>
            <p:ph idx="1"/>
          </p:nvPr>
        </p:nvPicPr>
        <p:blipFill>
          <a:blip r:embed="rId3"/>
          <a:stretch>
            <a:fillRect/>
          </a:stretch>
        </p:blipFill>
        <p:spPr>
          <a:xfrm>
            <a:off x="5659611" y="2052638"/>
            <a:ext cx="5424941" cy="3997325"/>
          </a:xfrm>
        </p:spPr>
      </p:pic>
      <p:sp>
        <p:nvSpPr>
          <p:cNvPr id="7" name="TextBox 6">
            <a:extLst>
              <a:ext uri="{FF2B5EF4-FFF2-40B4-BE49-F238E27FC236}">
                <a16:creationId xmlns:a16="http://schemas.microsoft.com/office/drawing/2014/main" id="{23D5BFE7-C7AF-E042-844D-347426047E94}"/>
              </a:ext>
            </a:extLst>
          </p:cNvPr>
          <p:cNvSpPr txBox="1"/>
          <p:nvPr/>
        </p:nvSpPr>
        <p:spPr>
          <a:xfrm>
            <a:off x="6283295" y="6217316"/>
            <a:ext cx="6094562" cy="369332"/>
          </a:xfrm>
          <a:prstGeom prst="rect">
            <a:avLst/>
          </a:prstGeom>
          <a:noFill/>
        </p:spPr>
        <p:txBody>
          <a:bodyPr wrap="square">
            <a:spAutoFit/>
          </a:bodyPr>
          <a:lstStyle/>
          <a:p>
            <a:r>
              <a:rPr lang="en-US" dirty="0">
                <a:effectLst/>
                <a:latin typeface="Helvetica" pitchFamily="2" charset="0"/>
              </a:rPr>
              <a:t>Hierarchical semantic knowledge base.</a:t>
            </a:r>
          </a:p>
        </p:txBody>
      </p:sp>
      <p:sp>
        <p:nvSpPr>
          <p:cNvPr id="9" name="TextBox 8">
            <a:extLst>
              <a:ext uri="{FF2B5EF4-FFF2-40B4-BE49-F238E27FC236}">
                <a16:creationId xmlns:a16="http://schemas.microsoft.com/office/drawing/2014/main" id="{811C5F87-CA55-5247-A097-2D8ED99229ED}"/>
              </a:ext>
            </a:extLst>
          </p:cNvPr>
          <p:cNvSpPr txBox="1"/>
          <p:nvPr/>
        </p:nvSpPr>
        <p:spPr>
          <a:xfrm>
            <a:off x="1107448" y="2052638"/>
            <a:ext cx="4411765" cy="2500685"/>
          </a:xfrm>
          <a:prstGeom prst="rect">
            <a:avLst/>
          </a:prstGeom>
          <a:noFill/>
        </p:spPr>
        <p:txBody>
          <a:bodyPr wrap="square">
            <a:spAutoFit/>
          </a:bodyPr>
          <a:lstStyle/>
          <a:p>
            <a:pPr>
              <a:spcAft>
                <a:spcPts val="500"/>
              </a:spcAft>
            </a:pPr>
            <a:r>
              <a:rPr lang="en-US" u="sng" dirty="0">
                <a:effectLst/>
                <a:latin typeface="Helvetica" pitchFamily="2" charset="0"/>
              </a:rPr>
              <a:t>Width</a:t>
            </a:r>
          </a:p>
          <a:p>
            <a:pPr>
              <a:spcAft>
                <a:spcPts val="500"/>
              </a:spcAft>
            </a:pPr>
            <a:r>
              <a:rPr lang="en-US" dirty="0">
                <a:effectLst/>
                <a:latin typeface="Helvetica" pitchFamily="2" charset="0"/>
              </a:rPr>
              <a:t>1. w1 </a:t>
            </a:r>
            <a:r>
              <a:rPr lang="en-US" dirty="0">
                <a:effectLst/>
                <a:latin typeface="Times" pitchFamily="2" charset="0"/>
              </a:rPr>
              <a:t>and </a:t>
            </a:r>
            <a:r>
              <a:rPr lang="en-US" dirty="0">
                <a:effectLst/>
                <a:latin typeface="Helvetica" pitchFamily="2" charset="0"/>
              </a:rPr>
              <a:t>w2 </a:t>
            </a:r>
            <a:r>
              <a:rPr lang="en-US" dirty="0">
                <a:effectLst/>
                <a:latin typeface="Times" pitchFamily="2" charset="0"/>
              </a:rPr>
              <a:t>are in the same </a:t>
            </a:r>
            <a:r>
              <a:rPr lang="en-US" dirty="0" err="1">
                <a:effectLst/>
                <a:latin typeface="Times" pitchFamily="2" charset="0"/>
              </a:rPr>
              <a:t>synset</a:t>
            </a:r>
            <a:r>
              <a:rPr lang="en-US" dirty="0">
                <a:effectLst/>
                <a:latin typeface="Times" pitchFamily="2" charset="0"/>
              </a:rPr>
              <a:t>.</a:t>
            </a:r>
          </a:p>
          <a:p>
            <a:pPr>
              <a:spcAft>
                <a:spcPts val="500"/>
              </a:spcAft>
            </a:pPr>
            <a:r>
              <a:rPr lang="en-US" dirty="0">
                <a:effectLst/>
                <a:latin typeface="Helvetica" pitchFamily="2" charset="0"/>
              </a:rPr>
              <a:t>2. w1 </a:t>
            </a:r>
            <a:r>
              <a:rPr lang="en-US" dirty="0">
                <a:effectLst/>
                <a:latin typeface="Times" pitchFamily="2" charset="0"/>
              </a:rPr>
              <a:t>and </a:t>
            </a:r>
            <a:r>
              <a:rPr lang="en-US" dirty="0">
                <a:effectLst/>
                <a:latin typeface="Helvetica" pitchFamily="2" charset="0"/>
              </a:rPr>
              <a:t>w2 </a:t>
            </a:r>
            <a:r>
              <a:rPr lang="en-US" dirty="0">
                <a:effectLst/>
                <a:latin typeface="Times" pitchFamily="2" charset="0"/>
              </a:rPr>
              <a:t>are not in the same </a:t>
            </a:r>
            <a:r>
              <a:rPr lang="en-US" dirty="0" err="1">
                <a:effectLst/>
                <a:latin typeface="Times" pitchFamily="2" charset="0"/>
              </a:rPr>
              <a:t>synset</a:t>
            </a:r>
            <a:r>
              <a:rPr lang="en-US" dirty="0">
                <a:effectLst/>
                <a:latin typeface="Times" pitchFamily="2" charset="0"/>
              </a:rPr>
              <a:t>, but the </a:t>
            </a:r>
            <a:r>
              <a:rPr lang="en-US" dirty="0" err="1">
                <a:effectLst/>
                <a:latin typeface="Times" pitchFamily="2" charset="0"/>
              </a:rPr>
              <a:t>synset</a:t>
            </a:r>
            <a:r>
              <a:rPr lang="en-US" dirty="0">
                <a:latin typeface="Times" pitchFamily="2" charset="0"/>
              </a:rPr>
              <a:t> </a:t>
            </a:r>
            <a:r>
              <a:rPr lang="en-US" dirty="0">
                <a:effectLst/>
                <a:latin typeface="Times" pitchFamily="2" charset="0"/>
              </a:rPr>
              <a:t>for </a:t>
            </a:r>
            <a:r>
              <a:rPr lang="en-US" dirty="0">
                <a:effectLst/>
                <a:latin typeface="Helvetica" pitchFamily="2" charset="0"/>
              </a:rPr>
              <a:t>w1 </a:t>
            </a:r>
            <a:r>
              <a:rPr lang="en-US" dirty="0">
                <a:effectLst/>
                <a:latin typeface="Times" pitchFamily="2" charset="0"/>
              </a:rPr>
              <a:t>and </a:t>
            </a:r>
            <a:r>
              <a:rPr lang="en-US" dirty="0">
                <a:effectLst/>
                <a:latin typeface="Helvetica" pitchFamily="2" charset="0"/>
              </a:rPr>
              <a:t>w2 </a:t>
            </a:r>
            <a:r>
              <a:rPr lang="en-US" dirty="0">
                <a:effectLst/>
                <a:latin typeface="Times" pitchFamily="2" charset="0"/>
              </a:rPr>
              <a:t>contains one or more common words</a:t>
            </a:r>
          </a:p>
          <a:p>
            <a:pPr>
              <a:spcAft>
                <a:spcPts val="500"/>
              </a:spcAft>
            </a:pPr>
            <a:r>
              <a:rPr lang="en-US" dirty="0">
                <a:effectLst/>
                <a:latin typeface="Helvetica" pitchFamily="2" charset="0"/>
              </a:rPr>
              <a:t>3. w1 </a:t>
            </a:r>
            <a:r>
              <a:rPr lang="en-US" dirty="0">
                <a:effectLst/>
                <a:latin typeface="Times" pitchFamily="2" charset="0"/>
              </a:rPr>
              <a:t>and </a:t>
            </a:r>
            <a:r>
              <a:rPr lang="en-US" dirty="0">
                <a:effectLst/>
                <a:latin typeface="Helvetica" pitchFamily="2" charset="0"/>
              </a:rPr>
              <a:t>w2 </a:t>
            </a:r>
            <a:r>
              <a:rPr lang="en-US" dirty="0">
                <a:effectLst/>
                <a:latin typeface="Times" pitchFamily="2" charset="0"/>
              </a:rPr>
              <a:t>are neither in the same </a:t>
            </a:r>
            <a:r>
              <a:rPr lang="en-US" dirty="0" err="1">
                <a:effectLst/>
                <a:latin typeface="Times" pitchFamily="2" charset="0"/>
              </a:rPr>
              <a:t>synset</a:t>
            </a:r>
            <a:r>
              <a:rPr lang="en-US" dirty="0">
                <a:effectLst/>
                <a:latin typeface="Times" pitchFamily="2" charset="0"/>
              </a:rPr>
              <a:t> nor do their</a:t>
            </a:r>
            <a:r>
              <a:rPr lang="en-US" dirty="0">
                <a:latin typeface="Times" pitchFamily="2" charset="0"/>
              </a:rPr>
              <a:t> </a:t>
            </a:r>
            <a:r>
              <a:rPr lang="en-US" dirty="0">
                <a:effectLst/>
                <a:latin typeface="Times" pitchFamily="2" charset="0"/>
              </a:rPr>
              <a:t>synsets contain any common words.</a:t>
            </a:r>
          </a:p>
        </p:txBody>
      </p:sp>
      <p:sp>
        <p:nvSpPr>
          <p:cNvPr id="11" name="TextBox 10">
            <a:extLst>
              <a:ext uri="{FF2B5EF4-FFF2-40B4-BE49-F238E27FC236}">
                <a16:creationId xmlns:a16="http://schemas.microsoft.com/office/drawing/2014/main" id="{168FEF0E-F91A-524F-8CBB-B0C58699FB48}"/>
              </a:ext>
            </a:extLst>
          </p:cNvPr>
          <p:cNvSpPr txBox="1"/>
          <p:nvPr/>
        </p:nvSpPr>
        <p:spPr>
          <a:xfrm>
            <a:off x="1107448" y="4860534"/>
            <a:ext cx="4411765" cy="1882567"/>
          </a:xfrm>
          <a:prstGeom prst="rect">
            <a:avLst/>
          </a:prstGeom>
          <a:noFill/>
        </p:spPr>
        <p:txBody>
          <a:bodyPr wrap="square">
            <a:spAutoFit/>
          </a:bodyPr>
          <a:lstStyle/>
          <a:p>
            <a:pPr>
              <a:spcAft>
                <a:spcPts val="500"/>
              </a:spcAft>
            </a:pPr>
            <a:r>
              <a:rPr lang="en-US" u="sng" dirty="0">
                <a:effectLst/>
                <a:latin typeface="Times" pitchFamily="2" charset="0"/>
              </a:rPr>
              <a:t>Depth</a:t>
            </a:r>
          </a:p>
          <a:p>
            <a:pPr>
              <a:spcAft>
                <a:spcPts val="500"/>
              </a:spcAft>
            </a:pPr>
            <a:r>
              <a:rPr lang="en-US" dirty="0">
                <a:effectLst/>
                <a:latin typeface="Times" pitchFamily="2" charset="0"/>
              </a:rPr>
              <a:t>Words at upper layers of hierarchical semantic nets have more general concepts and less semantic similarity between words than words at lower layers.</a:t>
            </a:r>
          </a:p>
          <a:p>
            <a:pPr marL="285750" indent="-285750">
              <a:spcAft>
                <a:spcPts val="500"/>
              </a:spcAft>
              <a:buFont typeface="Arial" panose="020B0604020202020204" pitchFamily="34" charset="0"/>
              <a:buChar char="•"/>
            </a:pPr>
            <a:r>
              <a:rPr lang="en-US" dirty="0">
                <a:latin typeface="Times" pitchFamily="2" charset="0"/>
              </a:rPr>
              <a:t>Scale down upper, scale up lower</a:t>
            </a:r>
            <a:endParaRPr lang="en-US" dirty="0">
              <a:effectLst/>
              <a:latin typeface="Times" pitchFamily="2" charset="0"/>
            </a:endParaRPr>
          </a:p>
        </p:txBody>
      </p:sp>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C1D67ACD-A198-3241-9A23-B5EC57A62E8D}"/>
                  </a:ext>
                </a:extLst>
              </p14:cNvPr>
              <p14:cNvContentPartPr/>
              <p14:nvPr/>
            </p14:nvContentPartPr>
            <p14:xfrm>
              <a:off x="925920" y="1836720"/>
              <a:ext cx="8669160" cy="3974040"/>
            </p14:xfrm>
          </p:contentPart>
        </mc:Choice>
        <mc:Fallback>
          <p:pic>
            <p:nvPicPr>
              <p:cNvPr id="3" name="Ink 2">
                <a:extLst>
                  <a:ext uri="{FF2B5EF4-FFF2-40B4-BE49-F238E27FC236}">
                    <a16:creationId xmlns:a16="http://schemas.microsoft.com/office/drawing/2014/main" id="{C1D67ACD-A198-3241-9A23-B5EC57A62E8D}"/>
                  </a:ext>
                </a:extLst>
              </p:cNvPr>
              <p:cNvPicPr/>
              <p:nvPr/>
            </p:nvPicPr>
            <p:blipFill>
              <a:blip r:embed="rId5"/>
              <a:stretch>
                <a:fillRect/>
              </a:stretch>
            </p:blipFill>
            <p:spPr>
              <a:xfrm>
                <a:off x="916560" y="1827360"/>
                <a:ext cx="8687880" cy="3992760"/>
              </a:xfrm>
              <a:prstGeom prst="rect">
                <a:avLst/>
              </a:prstGeom>
            </p:spPr>
          </p:pic>
        </mc:Fallback>
      </mc:AlternateContent>
    </p:spTree>
    <p:extLst>
      <p:ext uri="{BB962C8B-B14F-4D97-AF65-F5344CB8AC3E}">
        <p14:creationId xmlns:p14="http://schemas.microsoft.com/office/powerpoint/2010/main" val="702256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2C4D-7C1B-754A-967D-4C48030DC3A0}"/>
              </a:ext>
            </a:extLst>
          </p:cNvPr>
          <p:cNvSpPr>
            <a:spLocks noGrp="1"/>
          </p:cNvSpPr>
          <p:nvPr>
            <p:ph type="title"/>
          </p:nvPr>
        </p:nvSpPr>
        <p:spPr/>
        <p:txBody>
          <a:bodyPr/>
          <a:lstStyle/>
          <a:p>
            <a:r>
              <a:rPr lang="en-US" dirty="0"/>
              <a:t>Semantic Similarity between Sentences</a:t>
            </a:r>
          </a:p>
        </p:txBody>
      </p:sp>
      <p:pic>
        <p:nvPicPr>
          <p:cNvPr id="5" name="Content Placeholder 4">
            <a:extLst>
              <a:ext uri="{FF2B5EF4-FFF2-40B4-BE49-F238E27FC236}">
                <a16:creationId xmlns:a16="http://schemas.microsoft.com/office/drawing/2014/main" id="{1FD7BE20-F30A-A246-8CAC-AF68982B83B0}"/>
              </a:ext>
            </a:extLst>
          </p:cNvPr>
          <p:cNvPicPr>
            <a:picLocks noGrp="1" noChangeAspect="1"/>
          </p:cNvPicPr>
          <p:nvPr>
            <p:ph idx="1"/>
          </p:nvPr>
        </p:nvPicPr>
        <p:blipFill>
          <a:blip r:embed="rId3"/>
          <a:stretch>
            <a:fillRect/>
          </a:stretch>
        </p:blipFill>
        <p:spPr>
          <a:xfrm>
            <a:off x="4607626" y="1885286"/>
            <a:ext cx="6781346" cy="3411110"/>
          </a:xfrm>
        </p:spPr>
      </p:pic>
      <p:sp>
        <p:nvSpPr>
          <p:cNvPr id="7" name="TextBox 6">
            <a:extLst>
              <a:ext uri="{FF2B5EF4-FFF2-40B4-BE49-F238E27FC236}">
                <a16:creationId xmlns:a16="http://schemas.microsoft.com/office/drawing/2014/main" id="{B9B5707A-37FB-E546-8B25-27EBCF8A0893}"/>
              </a:ext>
            </a:extLst>
          </p:cNvPr>
          <p:cNvSpPr txBox="1"/>
          <p:nvPr/>
        </p:nvSpPr>
        <p:spPr>
          <a:xfrm>
            <a:off x="6096000" y="5680612"/>
            <a:ext cx="4474139" cy="369332"/>
          </a:xfrm>
          <a:prstGeom prst="rect">
            <a:avLst/>
          </a:prstGeom>
          <a:noFill/>
        </p:spPr>
        <p:txBody>
          <a:bodyPr wrap="square">
            <a:spAutoFit/>
          </a:bodyPr>
          <a:lstStyle/>
          <a:p>
            <a:r>
              <a:rPr lang="en-US" dirty="0">
                <a:effectLst/>
                <a:latin typeface="Helvetica" pitchFamily="2" charset="0"/>
              </a:rPr>
              <a:t>Sentence similarity computation diagram</a:t>
            </a:r>
          </a:p>
        </p:txBody>
      </p:sp>
      <p:sp>
        <p:nvSpPr>
          <p:cNvPr id="9" name="TextBox 8">
            <a:extLst>
              <a:ext uri="{FF2B5EF4-FFF2-40B4-BE49-F238E27FC236}">
                <a16:creationId xmlns:a16="http://schemas.microsoft.com/office/drawing/2014/main" id="{82EE60D1-3933-FA4F-BC1C-C70B8C179818}"/>
              </a:ext>
            </a:extLst>
          </p:cNvPr>
          <p:cNvSpPr txBox="1"/>
          <p:nvPr/>
        </p:nvSpPr>
        <p:spPr>
          <a:xfrm>
            <a:off x="1148482" y="3080404"/>
            <a:ext cx="3459144" cy="1477328"/>
          </a:xfrm>
          <a:prstGeom prst="rect">
            <a:avLst/>
          </a:prstGeom>
          <a:noFill/>
        </p:spPr>
        <p:txBody>
          <a:bodyPr wrap="square">
            <a:spAutoFit/>
          </a:bodyPr>
          <a:lstStyle/>
          <a:p>
            <a:r>
              <a:rPr lang="en-US" dirty="0">
                <a:latin typeface="Times" pitchFamily="2" charset="0"/>
              </a:rPr>
              <a:t>Use information content to weight.</a:t>
            </a:r>
          </a:p>
          <a:p>
            <a:r>
              <a:rPr lang="en-US" dirty="0">
                <a:latin typeface="Times" pitchFamily="2" charset="0"/>
              </a:rPr>
              <a:t>W</a:t>
            </a:r>
            <a:r>
              <a:rPr lang="en-US" dirty="0">
                <a:effectLst/>
                <a:latin typeface="Times" pitchFamily="2" charset="0"/>
              </a:rPr>
              <a:t>ords that occur with a higher frequency (in a corpus)  contain less information than those</a:t>
            </a:r>
          </a:p>
          <a:p>
            <a:r>
              <a:rPr lang="en-US" dirty="0">
                <a:effectLst/>
                <a:latin typeface="Times" pitchFamily="2" charset="0"/>
              </a:rPr>
              <a:t>that occur with lower frequencies. </a:t>
            </a:r>
          </a:p>
        </p:txBody>
      </p:sp>
      <p:sp>
        <p:nvSpPr>
          <p:cNvPr id="10" name="TextBox 9">
            <a:extLst>
              <a:ext uri="{FF2B5EF4-FFF2-40B4-BE49-F238E27FC236}">
                <a16:creationId xmlns:a16="http://schemas.microsoft.com/office/drawing/2014/main" id="{DC6EB662-DDEE-5344-85D0-18409BB495F4}"/>
              </a:ext>
            </a:extLst>
          </p:cNvPr>
          <p:cNvSpPr txBox="1"/>
          <p:nvPr/>
        </p:nvSpPr>
        <p:spPr>
          <a:xfrm>
            <a:off x="1148482" y="1613123"/>
            <a:ext cx="3335028" cy="1200329"/>
          </a:xfrm>
          <a:prstGeom prst="rect">
            <a:avLst/>
          </a:prstGeom>
          <a:noFill/>
        </p:spPr>
        <p:txBody>
          <a:bodyPr wrap="square">
            <a:spAutoFit/>
          </a:bodyPr>
          <a:lstStyle/>
          <a:p>
            <a:r>
              <a:rPr lang="en-US" dirty="0">
                <a:effectLst/>
                <a:latin typeface="Times" pitchFamily="2" charset="0"/>
              </a:rPr>
              <a:t>Use joint word set to create raw semantic vector to measure the similarity of two sentence. (0/1 vector)</a:t>
            </a:r>
          </a:p>
        </p:txBody>
      </p:sp>
      <p:sp>
        <p:nvSpPr>
          <p:cNvPr id="11" name="TextBox 10">
            <a:extLst>
              <a:ext uri="{FF2B5EF4-FFF2-40B4-BE49-F238E27FC236}">
                <a16:creationId xmlns:a16="http://schemas.microsoft.com/office/drawing/2014/main" id="{CBB270C5-08F9-AC45-A634-18CE40E23F90}"/>
              </a:ext>
            </a:extLst>
          </p:cNvPr>
          <p:cNvSpPr txBox="1"/>
          <p:nvPr/>
        </p:nvSpPr>
        <p:spPr>
          <a:xfrm>
            <a:off x="1148482" y="4941948"/>
            <a:ext cx="2775119" cy="923330"/>
          </a:xfrm>
          <a:prstGeom prst="rect">
            <a:avLst/>
          </a:prstGeom>
          <a:noFill/>
        </p:spPr>
        <p:txBody>
          <a:bodyPr wrap="none" rtlCol="0">
            <a:spAutoFit/>
          </a:bodyPr>
          <a:lstStyle/>
          <a:p>
            <a:r>
              <a:rPr lang="en-US" dirty="0"/>
              <a:t>Sentence Order similarity</a:t>
            </a:r>
          </a:p>
          <a:p>
            <a:r>
              <a:rPr lang="en-US" dirty="0"/>
              <a:t>Mike eats apple.</a:t>
            </a:r>
          </a:p>
          <a:p>
            <a:r>
              <a:rPr lang="en-US" dirty="0"/>
              <a:t>Apple eats Mike.</a:t>
            </a:r>
          </a:p>
        </p:txBody>
      </p:sp>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16C38E0E-31CA-8141-A0D4-971F921E7780}"/>
                  </a:ext>
                </a:extLst>
              </p14:cNvPr>
              <p14:cNvContentPartPr/>
              <p14:nvPr/>
            </p14:nvContentPartPr>
            <p14:xfrm>
              <a:off x="7816680" y="1492200"/>
              <a:ext cx="2828520" cy="3531240"/>
            </p14:xfrm>
          </p:contentPart>
        </mc:Choice>
        <mc:Fallback>
          <p:pic>
            <p:nvPicPr>
              <p:cNvPr id="3" name="Ink 2">
                <a:extLst>
                  <a:ext uri="{FF2B5EF4-FFF2-40B4-BE49-F238E27FC236}">
                    <a16:creationId xmlns:a16="http://schemas.microsoft.com/office/drawing/2014/main" id="{16C38E0E-31CA-8141-A0D4-971F921E7780}"/>
                  </a:ext>
                </a:extLst>
              </p:cNvPr>
              <p:cNvPicPr/>
              <p:nvPr/>
            </p:nvPicPr>
            <p:blipFill>
              <a:blip r:embed="rId5"/>
              <a:stretch>
                <a:fillRect/>
              </a:stretch>
            </p:blipFill>
            <p:spPr>
              <a:xfrm>
                <a:off x="7807320" y="1482840"/>
                <a:ext cx="2847240" cy="3549960"/>
              </a:xfrm>
              <a:prstGeom prst="rect">
                <a:avLst/>
              </a:prstGeom>
            </p:spPr>
          </p:pic>
        </mc:Fallback>
      </mc:AlternateContent>
    </p:spTree>
    <p:extLst>
      <p:ext uri="{BB962C8B-B14F-4D97-AF65-F5344CB8AC3E}">
        <p14:creationId xmlns:p14="http://schemas.microsoft.com/office/powerpoint/2010/main" val="297900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B517F-E03D-2F46-A000-6ED967F22E72}"/>
              </a:ext>
            </a:extLst>
          </p:cNvPr>
          <p:cNvSpPr>
            <a:spLocks noGrp="1"/>
          </p:cNvSpPr>
          <p:nvPr>
            <p:ph type="title"/>
          </p:nvPr>
        </p:nvSpPr>
        <p:spPr/>
        <p:txBody>
          <a:bodyPr/>
          <a:lstStyle/>
          <a:p>
            <a:r>
              <a:rPr lang="en-US" u="sng" dirty="0"/>
              <a:t>Future work</a:t>
            </a:r>
          </a:p>
        </p:txBody>
      </p:sp>
      <p:sp>
        <p:nvSpPr>
          <p:cNvPr id="3" name="Content Placeholder 2">
            <a:extLst>
              <a:ext uri="{FF2B5EF4-FFF2-40B4-BE49-F238E27FC236}">
                <a16:creationId xmlns:a16="http://schemas.microsoft.com/office/drawing/2014/main" id="{FA432F19-4B57-9A4A-9FA9-CB95F7235F2F}"/>
              </a:ext>
            </a:extLst>
          </p:cNvPr>
          <p:cNvSpPr>
            <a:spLocks noGrp="1"/>
          </p:cNvSpPr>
          <p:nvPr>
            <p:ph idx="1"/>
          </p:nvPr>
        </p:nvSpPr>
        <p:spPr>
          <a:xfrm>
            <a:off x="1807922" y="1551830"/>
            <a:ext cx="8899957" cy="965196"/>
          </a:xfrm>
        </p:spPr>
        <p:txBody>
          <a:bodyPr/>
          <a:lstStyle/>
          <a:p>
            <a:r>
              <a:rPr lang="en-US" dirty="0"/>
              <a:t>Use word association to help find possible matching symptoms or conditions, so that I can detect similar terms in the medical records.</a:t>
            </a:r>
          </a:p>
        </p:txBody>
      </p:sp>
      <p:sp>
        <p:nvSpPr>
          <p:cNvPr id="7" name="TextBox 6">
            <a:extLst>
              <a:ext uri="{FF2B5EF4-FFF2-40B4-BE49-F238E27FC236}">
                <a16:creationId xmlns:a16="http://schemas.microsoft.com/office/drawing/2014/main" id="{E52F4A8B-C5E0-FC4E-99F2-CAD2EBA45EB6}"/>
              </a:ext>
            </a:extLst>
          </p:cNvPr>
          <p:cNvSpPr txBox="1"/>
          <p:nvPr/>
        </p:nvSpPr>
        <p:spPr>
          <a:xfrm>
            <a:off x="2741065" y="3628266"/>
            <a:ext cx="6097424" cy="1200329"/>
          </a:xfrm>
          <a:prstGeom prst="rect">
            <a:avLst/>
          </a:prstGeom>
          <a:noFill/>
        </p:spPr>
        <p:txBody>
          <a:bodyPr wrap="square">
            <a:spAutoFit/>
          </a:bodyPr>
          <a:lstStyle/>
          <a:p>
            <a:pPr marL="285750" indent="-285750" fontAlgn="base">
              <a:buFont typeface="Arial" panose="020B0604020202020204" pitchFamily="34" charset="0"/>
              <a:buChar char="•"/>
            </a:pPr>
            <a:r>
              <a:rPr lang="en-US" u="sng" dirty="0">
                <a:latin typeface="Roboto" panose="02000000000000000000" pitchFamily="2" charset="0"/>
              </a:rPr>
              <a:t>Unified Medical Language System(UMLS)</a:t>
            </a:r>
            <a:r>
              <a:rPr lang="en-US" b="0" i="0" dirty="0">
                <a:effectLst/>
                <a:latin typeface="inherit"/>
              </a:rPr>
              <a:t> is a database of millions of medical terms grouped by concept, themselves grouped by semantic type (e.g. disease, gene, etc.)</a:t>
            </a:r>
          </a:p>
        </p:txBody>
      </p:sp>
      <p:sp>
        <p:nvSpPr>
          <p:cNvPr id="9" name="TextBox 8">
            <a:extLst>
              <a:ext uri="{FF2B5EF4-FFF2-40B4-BE49-F238E27FC236}">
                <a16:creationId xmlns:a16="http://schemas.microsoft.com/office/drawing/2014/main" id="{EFC25413-F38D-F44B-AFEC-E390FD1758E4}"/>
              </a:ext>
            </a:extLst>
          </p:cNvPr>
          <p:cNvSpPr txBox="1"/>
          <p:nvPr/>
        </p:nvSpPr>
        <p:spPr>
          <a:xfrm>
            <a:off x="2741065" y="4876948"/>
            <a:ext cx="6196458" cy="646331"/>
          </a:xfrm>
          <a:prstGeom prst="rect">
            <a:avLst/>
          </a:prstGeom>
          <a:noFill/>
        </p:spPr>
        <p:txBody>
          <a:bodyPr wrap="square">
            <a:spAutoFit/>
          </a:bodyPr>
          <a:lstStyle/>
          <a:p>
            <a:pPr marL="285750" indent="-285750">
              <a:buFont typeface="Arial" panose="020B0604020202020204" pitchFamily="34" charset="0"/>
              <a:buChar char="•"/>
            </a:pPr>
            <a:r>
              <a:rPr lang="en-US" b="0" i="0" u="sng" dirty="0">
                <a:effectLst/>
                <a:latin typeface="roboto" panose="02000000000000000000" pitchFamily="2" charset="0"/>
              </a:rPr>
              <a:t>scispaCy</a:t>
            </a:r>
            <a:r>
              <a:rPr lang="en-US" b="0" i="0" dirty="0">
                <a:effectLst/>
                <a:latin typeface="roboto" panose="02000000000000000000" pitchFamily="2" charset="0"/>
              </a:rPr>
              <a:t> is a Python package containing spaCy models for processing biomedical, scientific or clinical text.</a:t>
            </a:r>
            <a:endParaRPr lang="en-US" dirty="0"/>
          </a:p>
        </p:txBody>
      </p:sp>
      <p:sp>
        <p:nvSpPr>
          <p:cNvPr id="11" name="TextBox 10">
            <a:extLst>
              <a:ext uri="{FF2B5EF4-FFF2-40B4-BE49-F238E27FC236}">
                <a16:creationId xmlns:a16="http://schemas.microsoft.com/office/drawing/2014/main" id="{C75B7E89-77AD-2E40-B2EB-9E22B61B9510}"/>
              </a:ext>
            </a:extLst>
          </p:cNvPr>
          <p:cNvSpPr txBox="1"/>
          <p:nvPr/>
        </p:nvSpPr>
        <p:spPr>
          <a:xfrm>
            <a:off x="2741065" y="2847758"/>
            <a:ext cx="6097424" cy="646331"/>
          </a:xfrm>
          <a:prstGeom prst="rect">
            <a:avLst/>
          </a:prstGeom>
          <a:noFill/>
        </p:spPr>
        <p:txBody>
          <a:bodyPr wrap="square">
            <a:spAutoFit/>
          </a:bodyPr>
          <a:lstStyle/>
          <a:p>
            <a:r>
              <a:rPr lang="en-US" b="1" dirty="0"/>
              <a:t>Corpus: </a:t>
            </a:r>
            <a:r>
              <a:rPr lang="en-US" dirty="0"/>
              <a:t>prefer to find one related with biomedical ontology to narrow the search range. </a:t>
            </a:r>
          </a:p>
        </p:txBody>
      </p:sp>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819BC0B8-DC9A-2547-A7EE-C594ACF6D37B}"/>
                  </a:ext>
                </a:extLst>
              </p14:cNvPr>
              <p14:cNvContentPartPr/>
              <p14:nvPr/>
            </p14:nvContentPartPr>
            <p14:xfrm>
              <a:off x="2806560" y="3149640"/>
              <a:ext cx="5055120" cy="375120"/>
            </p14:xfrm>
          </p:contentPart>
        </mc:Choice>
        <mc:Fallback>
          <p:pic>
            <p:nvPicPr>
              <p:cNvPr id="4" name="Ink 3">
                <a:extLst>
                  <a:ext uri="{FF2B5EF4-FFF2-40B4-BE49-F238E27FC236}">
                    <a16:creationId xmlns:a16="http://schemas.microsoft.com/office/drawing/2014/main" id="{819BC0B8-DC9A-2547-A7EE-C594ACF6D37B}"/>
                  </a:ext>
                </a:extLst>
              </p:cNvPr>
              <p:cNvPicPr/>
              <p:nvPr/>
            </p:nvPicPr>
            <p:blipFill>
              <a:blip r:embed="rId4"/>
              <a:stretch>
                <a:fillRect/>
              </a:stretch>
            </p:blipFill>
            <p:spPr>
              <a:xfrm>
                <a:off x="2797200" y="3140280"/>
                <a:ext cx="5073840" cy="393840"/>
              </a:xfrm>
              <a:prstGeom prst="rect">
                <a:avLst/>
              </a:prstGeom>
            </p:spPr>
          </p:pic>
        </mc:Fallback>
      </mc:AlternateContent>
    </p:spTree>
    <p:extLst>
      <p:ext uri="{BB962C8B-B14F-4D97-AF65-F5344CB8AC3E}">
        <p14:creationId xmlns:p14="http://schemas.microsoft.com/office/powerpoint/2010/main" val="42829012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B517F-E03D-2F46-A000-6ED967F22E72}"/>
              </a:ext>
            </a:extLst>
          </p:cNvPr>
          <p:cNvSpPr>
            <a:spLocks noGrp="1"/>
          </p:cNvSpPr>
          <p:nvPr>
            <p:ph type="title"/>
          </p:nvPr>
        </p:nvSpPr>
        <p:spPr/>
        <p:txBody>
          <a:bodyPr/>
          <a:lstStyle/>
          <a:p>
            <a:r>
              <a:rPr lang="en-US" u="sng" dirty="0"/>
              <a:t>Future work</a:t>
            </a:r>
          </a:p>
        </p:txBody>
      </p:sp>
      <p:sp>
        <p:nvSpPr>
          <p:cNvPr id="3" name="Content Placeholder 2">
            <a:extLst>
              <a:ext uri="{FF2B5EF4-FFF2-40B4-BE49-F238E27FC236}">
                <a16:creationId xmlns:a16="http://schemas.microsoft.com/office/drawing/2014/main" id="{FA432F19-4B57-9A4A-9FA9-CB95F7235F2F}"/>
              </a:ext>
            </a:extLst>
          </p:cNvPr>
          <p:cNvSpPr>
            <a:spLocks noGrp="1"/>
          </p:cNvSpPr>
          <p:nvPr>
            <p:ph idx="1"/>
          </p:nvPr>
        </p:nvSpPr>
        <p:spPr>
          <a:xfrm>
            <a:off x="2773599" y="2291961"/>
            <a:ext cx="7796540" cy="2274078"/>
          </a:xfrm>
        </p:spPr>
        <p:txBody>
          <a:bodyPr/>
          <a:lstStyle/>
          <a:p>
            <a:r>
              <a:rPr lang="en-US" dirty="0"/>
              <a:t>After finish using the symptoms and condition to recommend treatments, I will try to separate the recommendation into two stages:</a:t>
            </a:r>
            <a:r>
              <a:rPr lang="en-US" dirty="0">
                <a:effectLst/>
              </a:rPr>
              <a:t> </a:t>
            </a:r>
          </a:p>
          <a:p>
            <a:r>
              <a:rPr lang="en-US" dirty="0"/>
              <a:t>First predict Conditions, then use the predict condition to recommend treatments.</a:t>
            </a:r>
          </a:p>
        </p:txBody>
      </p:sp>
      <p:sp>
        <p:nvSpPr>
          <p:cNvPr id="4" name="TextBox 3">
            <a:extLst>
              <a:ext uri="{FF2B5EF4-FFF2-40B4-BE49-F238E27FC236}">
                <a16:creationId xmlns:a16="http://schemas.microsoft.com/office/drawing/2014/main" id="{8376834A-F154-164B-967F-9D899577A4BF}"/>
              </a:ext>
            </a:extLst>
          </p:cNvPr>
          <p:cNvSpPr txBox="1"/>
          <p:nvPr/>
        </p:nvSpPr>
        <p:spPr>
          <a:xfrm>
            <a:off x="2684206" y="5220930"/>
            <a:ext cx="7284045" cy="461665"/>
          </a:xfrm>
          <a:prstGeom prst="rect">
            <a:avLst/>
          </a:prstGeom>
          <a:noFill/>
        </p:spPr>
        <p:txBody>
          <a:bodyPr wrap="none" rtlCol="0">
            <a:spAutoFit/>
          </a:bodyPr>
          <a:lstStyle/>
          <a:p>
            <a:r>
              <a:rPr lang="en-US" sz="2400" dirty="0"/>
              <a:t>Symptoms, Age, Gender -&gt; Condition -&gt; Treatments</a:t>
            </a:r>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590442B9-5F60-5542-8036-02EE7C92E828}"/>
                  </a:ext>
                </a:extLst>
              </p14:cNvPr>
              <p14:cNvContentPartPr/>
              <p14:nvPr/>
            </p14:nvContentPartPr>
            <p14:xfrm>
              <a:off x="2736720" y="5841720"/>
              <a:ext cx="6763320" cy="102240"/>
            </p14:xfrm>
          </p:contentPart>
        </mc:Choice>
        <mc:Fallback>
          <p:pic>
            <p:nvPicPr>
              <p:cNvPr id="5" name="Ink 4">
                <a:extLst>
                  <a:ext uri="{FF2B5EF4-FFF2-40B4-BE49-F238E27FC236}">
                    <a16:creationId xmlns:a16="http://schemas.microsoft.com/office/drawing/2014/main" id="{590442B9-5F60-5542-8036-02EE7C92E828}"/>
                  </a:ext>
                </a:extLst>
              </p:cNvPr>
              <p:cNvPicPr/>
              <p:nvPr/>
            </p:nvPicPr>
            <p:blipFill>
              <a:blip r:embed="rId3"/>
              <a:stretch>
                <a:fillRect/>
              </a:stretch>
            </p:blipFill>
            <p:spPr>
              <a:xfrm>
                <a:off x="2727360" y="5832360"/>
                <a:ext cx="6782040" cy="120960"/>
              </a:xfrm>
              <a:prstGeom prst="rect">
                <a:avLst/>
              </a:prstGeom>
            </p:spPr>
          </p:pic>
        </mc:Fallback>
      </mc:AlternateContent>
    </p:spTree>
    <p:extLst>
      <p:ext uri="{BB962C8B-B14F-4D97-AF65-F5344CB8AC3E}">
        <p14:creationId xmlns:p14="http://schemas.microsoft.com/office/powerpoint/2010/main" val="2546812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94A12-B6F5-1B49-9094-3C7663C2344F}"/>
              </a:ext>
            </a:extLst>
          </p:cNvPr>
          <p:cNvSpPr>
            <a:spLocks noGrp="1"/>
          </p:cNvSpPr>
          <p:nvPr>
            <p:ph type="title"/>
          </p:nvPr>
        </p:nvSpPr>
        <p:spPr/>
        <p:txBody>
          <a:bodyPr/>
          <a:lstStyle/>
          <a:p>
            <a:r>
              <a:rPr lang="en-US" u="sng" dirty="0"/>
              <a:t>Future work</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1AD9AE1-78AB-3947-8229-4B38A3926180}"/>
                  </a:ext>
                </a:extLst>
              </p:cNvPr>
              <p:cNvSpPr>
                <a:spLocks noGrp="1"/>
              </p:cNvSpPr>
              <p:nvPr>
                <p:ph idx="1"/>
              </p:nvPr>
            </p:nvSpPr>
            <p:spPr/>
            <p:txBody>
              <a:bodyPr>
                <a:normAutofit/>
              </a:bodyPr>
              <a:lstStyle/>
              <a:p>
                <a:r>
                  <a:rPr lang="en-US" dirty="0"/>
                  <a:t>Evaluation[13]</a:t>
                </a:r>
              </a:p>
              <a:p>
                <a:r>
                  <a:rPr lang="en-US" dirty="0"/>
                  <a:t>Precision, Recall, and f1 score </a:t>
                </a:r>
              </a:p>
              <a:p>
                <a:pPr marL="0" indent="0" algn="ctr">
                  <a:buNone/>
                </a:pPr>
                <a:r>
                  <a:rPr lang="en-US" dirty="0" err="1"/>
                  <a:t>Precison@k</a:t>
                </a:r>
                <a:r>
                  <a:rPr lang="en-US" dirty="0"/>
                  <a:t>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 ∩ </m:t>
                        </m:r>
                        <m:acc>
                          <m:accPr>
                            <m:chr m:val="̂"/>
                            <m:ctrlPr>
                              <a:rPr lang="en-US" i="1">
                                <a:latin typeface="Cambria Math" panose="02040503050406030204" pitchFamily="18" charset="0"/>
                              </a:rPr>
                            </m:ctrlPr>
                          </m:accPr>
                          <m:e>
                            <m:r>
                              <a:rPr lang="en-US" i="1">
                                <a:latin typeface="Cambria Math" panose="02040503050406030204" pitchFamily="18" charset="0"/>
                              </a:rPr>
                              <m:t>𝑦</m:t>
                            </m:r>
                          </m:e>
                        </m:acc>
                        <m:r>
                          <a:rPr lang="en-US" i="1">
                            <a:latin typeface="Cambria Math" panose="02040503050406030204" pitchFamily="18" charset="0"/>
                          </a:rPr>
                          <m:t>|</m:t>
                        </m:r>
                      </m:num>
                      <m:den>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𝑦</m:t>
                            </m:r>
                          </m:e>
                        </m:acc>
                        <m:r>
                          <a:rPr lang="en-US" i="1">
                            <a:latin typeface="Cambria Math" panose="02040503050406030204" pitchFamily="18" charset="0"/>
                          </a:rPr>
                          <m:t>|</m:t>
                        </m:r>
                      </m:den>
                    </m:f>
                  </m:oMath>
                </a14:m>
                <a:endParaRPr lang="en-US" dirty="0"/>
              </a:p>
              <a:p>
                <a:pPr marL="0" indent="0" algn="ctr">
                  <a:buNone/>
                </a:pPr>
                <a:r>
                  <a:rPr lang="en-US" dirty="0" err="1"/>
                  <a:t>Recall@k</a:t>
                </a:r>
                <a:r>
                  <a:rPr lang="en-US" dirty="0"/>
                  <a:t>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 ∩ </m:t>
                        </m:r>
                        <m:acc>
                          <m:accPr>
                            <m:chr m:val="̂"/>
                            <m:ctrlPr>
                              <a:rPr lang="en-US" i="1">
                                <a:latin typeface="Cambria Math" panose="02040503050406030204" pitchFamily="18" charset="0"/>
                              </a:rPr>
                            </m:ctrlPr>
                          </m:accPr>
                          <m:e>
                            <m:r>
                              <a:rPr lang="en-US" i="1">
                                <a:latin typeface="Cambria Math" panose="02040503050406030204" pitchFamily="18" charset="0"/>
                              </a:rPr>
                              <m:t>𝑦</m:t>
                            </m:r>
                          </m:e>
                        </m:acc>
                        <m:r>
                          <a:rPr lang="en-US" i="1">
                            <a:latin typeface="Cambria Math" panose="02040503050406030204" pitchFamily="18" charset="0"/>
                          </a:rPr>
                          <m:t>|</m:t>
                        </m:r>
                      </m:num>
                      <m:den>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m:t>
                        </m:r>
                      </m:den>
                    </m:f>
                  </m:oMath>
                </a14:m>
                <a:endParaRPr lang="en-US" dirty="0"/>
              </a:p>
              <a:p>
                <a:pPr marL="0" indent="0" algn="ctr">
                  <a:buNone/>
                </a:pPr>
                <a:r>
                  <a:rPr lang="en-US" dirty="0"/>
                  <a:t>F1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2 ∗ </m:t>
                        </m:r>
                        <m:r>
                          <a:rPr lang="en-US" i="1">
                            <a:latin typeface="Cambria Math" panose="02040503050406030204" pitchFamily="18" charset="0"/>
                          </a:rPr>
                          <m:t>𝑃𝑟𝑒𝑐𝑖𝑠𝑖𝑜𝑛</m:t>
                        </m:r>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 ∗ </m:t>
                        </m:r>
                        <m:r>
                          <a:rPr lang="en-US" i="1">
                            <a:latin typeface="Cambria Math" panose="02040503050406030204" pitchFamily="18" charset="0"/>
                          </a:rPr>
                          <m:t>𝑅𝑒𝑐𝑎𝑙𝑙</m:t>
                        </m:r>
                        <m:r>
                          <a:rPr lang="en-US" i="1">
                            <a:latin typeface="Cambria Math" panose="02040503050406030204" pitchFamily="18" charset="0"/>
                          </a:rPr>
                          <m:t>@</m:t>
                        </m:r>
                        <m:r>
                          <a:rPr lang="en-US" i="1">
                            <a:latin typeface="Cambria Math" panose="02040503050406030204" pitchFamily="18" charset="0"/>
                          </a:rPr>
                          <m:t>𝑘</m:t>
                        </m:r>
                      </m:num>
                      <m:den>
                        <m:r>
                          <a:rPr lang="en-US" i="1">
                            <a:latin typeface="Cambria Math" panose="02040503050406030204" pitchFamily="18" charset="0"/>
                          </a:rPr>
                          <m:t>𝑃𝑟𝑒𝑐𝑖𝑠𝑖𝑜𝑛</m:t>
                        </m:r>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 + </m:t>
                        </m:r>
                        <m:r>
                          <a:rPr lang="en-US" i="1">
                            <a:latin typeface="Cambria Math" panose="02040503050406030204" pitchFamily="18" charset="0"/>
                          </a:rPr>
                          <m:t>𝑅𝑒𝑐𝑎𝑙𝑙</m:t>
                        </m:r>
                        <m:r>
                          <a:rPr lang="en-US" i="1">
                            <a:latin typeface="Cambria Math" panose="02040503050406030204" pitchFamily="18" charset="0"/>
                          </a:rPr>
                          <m:t>@</m:t>
                        </m:r>
                        <m:r>
                          <a:rPr lang="en-US" i="1">
                            <a:latin typeface="Cambria Math" panose="02040503050406030204" pitchFamily="18" charset="0"/>
                          </a:rPr>
                          <m:t>𝑘</m:t>
                        </m:r>
                      </m:den>
                    </m:f>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81AD9AE1-78AB-3947-8229-4B38A3926180}"/>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0BB8D777-75C1-6E42-A929-846BE62487B9}"/>
                  </a:ext>
                </a:extLst>
              </p14:cNvPr>
              <p14:cNvContentPartPr/>
              <p14:nvPr/>
            </p14:nvContentPartPr>
            <p14:xfrm>
              <a:off x="7143840" y="3943440"/>
              <a:ext cx="819360" cy="32400"/>
            </p14:xfrm>
          </p:contentPart>
        </mc:Choice>
        <mc:Fallback>
          <p:pic>
            <p:nvPicPr>
              <p:cNvPr id="4" name="Ink 3">
                <a:extLst>
                  <a:ext uri="{FF2B5EF4-FFF2-40B4-BE49-F238E27FC236}">
                    <a16:creationId xmlns:a16="http://schemas.microsoft.com/office/drawing/2014/main" id="{0BB8D777-75C1-6E42-A929-846BE62487B9}"/>
                  </a:ext>
                </a:extLst>
              </p:cNvPr>
              <p:cNvPicPr/>
              <p:nvPr/>
            </p:nvPicPr>
            <p:blipFill>
              <a:blip r:embed="rId4"/>
              <a:stretch>
                <a:fillRect/>
              </a:stretch>
            </p:blipFill>
            <p:spPr>
              <a:xfrm>
                <a:off x="7134480" y="3934080"/>
                <a:ext cx="838080" cy="51120"/>
              </a:xfrm>
              <a:prstGeom prst="rect">
                <a:avLst/>
              </a:prstGeom>
            </p:spPr>
          </p:pic>
        </mc:Fallback>
      </mc:AlternateContent>
    </p:spTree>
    <p:extLst>
      <p:ext uri="{BB962C8B-B14F-4D97-AF65-F5344CB8AC3E}">
        <p14:creationId xmlns:p14="http://schemas.microsoft.com/office/powerpoint/2010/main" val="26380473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0E7CB-38EF-C64A-AE44-D08889C88DE4}"/>
              </a:ext>
            </a:extLst>
          </p:cNvPr>
          <p:cNvSpPr>
            <a:spLocks noGrp="1"/>
          </p:cNvSpPr>
          <p:nvPr>
            <p:ph type="title"/>
          </p:nvPr>
        </p:nvSpPr>
        <p:spPr>
          <a:xfrm>
            <a:off x="838200" y="365125"/>
            <a:ext cx="10515600" cy="617641"/>
          </a:xfrm>
        </p:spPr>
        <p:txBody>
          <a:bodyPr>
            <a:normAutofit/>
          </a:bodyPr>
          <a:lstStyle/>
          <a:p>
            <a:r>
              <a:rPr lang="en-US" u="sng" dirty="0"/>
              <a:t>Reference</a:t>
            </a:r>
          </a:p>
        </p:txBody>
      </p:sp>
      <p:sp>
        <p:nvSpPr>
          <p:cNvPr id="3" name="Content Placeholder 2">
            <a:extLst>
              <a:ext uri="{FF2B5EF4-FFF2-40B4-BE49-F238E27FC236}">
                <a16:creationId xmlns:a16="http://schemas.microsoft.com/office/drawing/2014/main" id="{29FF709E-E85F-3E47-9E0E-C763C5B467DA}"/>
              </a:ext>
            </a:extLst>
          </p:cNvPr>
          <p:cNvSpPr>
            <a:spLocks noGrp="1"/>
          </p:cNvSpPr>
          <p:nvPr>
            <p:ph idx="1"/>
          </p:nvPr>
        </p:nvSpPr>
        <p:spPr>
          <a:xfrm>
            <a:off x="838200" y="1032112"/>
            <a:ext cx="10515600" cy="5510109"/>
          </a:xfrm>
        </p:spPr>
        <p:txBody>
          <a:bodyPr>
            <a:normAutofit fontScale="77500" lnSpcReduction="20000"/>
          </a:bodyPr>
          <a:lstStyle/>
          <a:p>
            <a:r>
              <a:rPr lang="en-US" sz="1050" dirty="0"/>
              <a:t>[1] Ko, H., Lee, S., Park, Y., &amp; Choi, A. (2022, January 3). </a:t>
            </a:r>
            <a:r>
              <a:rPr lang="en-US" sz="1050" i="1" dirty="0"/>
              <a:t>A survey of recommendation systems: Recommendation models, techniques, and Application Fields</a:t>
            </a:r>
            <a:r>
              <a:rPr lang="en-US" sz="1050" dirty="0"/>
              <a:t>. MDPI. Retrieved March 23, 2022, from https://</a:t>
            </a:r>
            <a:r>
              <a:rPr lang="en-US" sz="1050" dirty="0" err="1"/>
              <a:t>www.mdpi.com</a:t>
            </a:r>
            <a:r>
              <a:rPr lang="en-US" sz="1050" dirty="0"/>
              <a:t>/2079-9292/11/1/141 </a:t>
            </a:r>
          </a:p>
          <a:p>
            <a:r>
              <a:rPr lang="en-US" sz="1050" dirty="0"/>
              <a:t>[2] Y. Bao and X. Jiang, </a:t>
            </a:r>
            <a:r>
              <a:rPr lang="en-US" sz="1050" i="1" dirty="0"/>
              <a:t>An intelligent medicine recommender system framework,</a:t>
            </a:r>
            <a:r>
              <a:rPr lang="en-US" sz="1050" dirty="0"/>
              <a:t> 2016 IEEE 11th Conference on Industrial Electronics and Applications (ICIEA), 2016, pp. 1383-1388, </a:t>
            </a:r>
            <a:r>
              <a:rPr lang="en-US" sz="1050" dirty="0" err="1"/>
              <a:t>doi</a:t>
            </a:r>
            <a:r>
              <a:rPr lang="en-US" sz="1050" dirty="0"/>
              <a:t>: 10.1109/ICIEA.2016.7603801.</a:t>
            </a:r>
          </a:p>
          <a:p>
            <a:r>
              <a:rPr lang="en-US" sz="1050" dirty="0"/>
              <a:t>[3] Sahoo, </a:t>
            </a:r>
            <a:r>
              <a:rPr lang="en-US" sz="1050" dirty="0" err="1"/>
              <a:t>Abhaya</a:t>
            </a:r>
            <a:r>
              <a:rPr lang="en-US" sz="1050" dirty="0"/>
              <a:t> Kumar, et al. “</a:t>
            </a:r>
            <a:r>
              <a:rPr lang="en-US" sz="1050" dirty="0" err="1"/>
              <a:t>DeepReco</a:t>
            </a:r>
            <a:r>
              <a:rPr lang="en-US" sz="1050" dirty="0"/>
              <a:t>: Deep Learning Based Health Recommender System Using Collaborative Filtering.” </a:t>
            </a:r>
            <a:r>
              <a:rPr lang="en-US" sz="1050" i="1" dirty="0"/>
              <a:t>Computation</a:t>
            </a:r>
            <a:r>
              <a:rPr lang="en-US" sz="1050" dirty="0"/>
              <a:t>, vol. 7, no. 2, 22 May 2019, p. 25, 10.3390/computation7020025. Accessed 8 Nov. 2019.</a:t>
            </a:r>
          </a:p>
          <a:p>
            <a:r>
              <a:rPr lang="en-US" sz="1050" dirty="0"/>
              <a:t>[4] Ali, Syed Imran, et al. “A Hybrid Framework for a Comprehensive Physical Activity and Diet Recommendation System.” </a:t>
            </a:r>
            <a:r>
              <a:rPr lang="en-US" sz="1050" i="1" dirty="0" err="1"/>
              <a:t>Khu.elsevierpure.com</a:t>
            </a:r>
            <a:r>
              <a:rPr lang="en-US" sz="1050" dirty="0"/>
              <a:t>, Springer Verlag, 2018, </a:t>
            </a:r>
            <a:r>
              <a:rPr lang="en-US" sz="1050" dirty="0" err="1"/>
              <a:t>khu.elsevierpure.com</a:t>
            </a:r>
            <a:r>
              <a:rPr lang="en-US" sz="1050" dirty="0"/>
              <a:t>/</a:t>
            </a:r>
            <a:r>
              <a:rPr lang="en-US" sz="1050" dirty="0" err="1"/>
              <a:t>en</a:t>
            </a:r>
            <a:r>
              <a:rPr lang="en-US" sz="1050" dirty="0"/>
              <a:t>/publications/a-hybrid-framework-for-a-comprehensive-physical-activity-and-diet-2. Accessed 24 Mar. 2022.</a:t>
            </a:r>
          </a:p>
          <a:p>
            <a:r>
              <a:rPr lang="en-US" sz="1050" dirty="0"/>
              <a:t>[5]</a:t>
            </a:r>
            <a:r>
              <a:rPr lang="en-US" sz="1050" b="1" dirty="0"/>
              <a:t> </a:t>
            </a:r>
            <a:r>
              <a:rPr lang="en-US" sz="1050" dirty="0" err="1"/>
              <a:t>Khoie</a:t>
            </a:r>
            <a:r>
              <a:rPr lang="en-US" sz="1050" dirty="0"/>
              <a:t>, Mohammad, et al. “A Hospital Recommendation System Based on Patient Satisfaction Survey.” </a:t>
            </a:r>
            <a:r>
              <a:rPr lang="en-US" sz="1050" i="1" dirty="0"/>
              <a:t>Applied Sciences</a:t>
            </a:r>
            <a:r>
              <a:rPr lang="en-US" sz="1050" dirty="0"/>
              <a:t>, vol. 7, no. 10, 21 Sept. 2017, p. 966, 10.3390/app7100966.</a:t>
            </a:r>
          </a:p>
          <a:p>
            <a:r>
              <a:rPr lang="en-US" sz="1050" dirty="0"/>
              <a:t>[6]</a:t>
            </a:r>
            <a:r>
              <a:rPr lang="en-US" sz="1050" b="1" dirty="0"/>
              <a:t> </a:t>
            </a:r>
            <a:r>
              <a:rPr lang="en-US" sz="1050" dirty="0" err="1"/>
              <a:t>Gräßer</a:t>
            </a:r>
            <a:r>
              <a:rPr lang="en-US" sz="1050" dirty="0"/>
              <a:t>, Felix &amp; </a:t>
            </a:r>
            <a:r>
              <a:rPr lang="en-US" sz="1050" dirty="0" err="1"/>
              <a:t>Beckert</a:t>
            </a:r>
            <a:r>
              <a:rPr lang="en-US" sz="1050" dirty="0"/>
              <a:t>, Stefanie &amp; Küster, Denise &amp; Abraham, Susanne &amp; </a:t>
            </a:r>
            <a:r>
              <a:rPr lang="en-US" sz="1050" dirty="0" err="1"/>
              <a:t>Malberg</a:t>
            </a:r>
            <a:r>
              <a:rPr lang="en-US" sz="1050" dirty="0"/>
              <a:t>, Hagen &amp; Schmitt, Jochen &amp; </a:t>
            </a:r>
            <a:r>
              <a:rPr lang="en-US" sz="1050" dirty="0" err="1"/>
              <a:t>Zaunseder</a:t>
            </a:r>
            <a:r>
              <a:rPr lang="en-US" sz="1050" dirty="0"/>
              <a:t>, Sebastian. (2017). Neighborhood-based Collaborative Filtering for Therapy Decision Support.</a:t>
            </a:r>
          </a:p>
          <a:p>
            <a:r>
              <a:rPr lang="en-US" sz="1050" dirty="0"/>
              <a:t>[7] Ju, </a:t>
            </a:r>
            <a:r>
              <a:rPr lang="en-US" sz="1050" dirty="0" err="1"/>
              <a:t>Chunhua</a:t>
            </a:r>
            <a:r>
              <a:rPr lang="en-US" sz="1050" dirty="0"/>
              <a:t>, and </a:t>
            </a:r>
            <a:r>
              <a:rPr lang="en-US" sz="1050" dirty="0" err="1"/>
              <a:t>Shuangzhu</a:t>
            </a:r>
            <a:r>
              <a:rPr lang="en-US" sz="1050" dirty="0"/>
              <a:t> Zhang. “Doctor Recommendation Model Based on Ontology Characteristics and Disease Text Mining Perspective.” </a:t>
            </a:r>
            <a:r>
              <a:rPr lang="en-US" sz="1050" i="1" dirty="0"/>
              <a:t>BioMed Research International</a:t>
            </a:r>
            <a:r>
              <a:rPr lang="en-US" sz="1050" dirty="0"/>
              <a:t>, vol. 2021, 8 Aug. 2021, p. 7431199, </a:t>
            </a:r>
            <a:r>
              <a:rPr lang="en-US" sz="1050" dirty="0" err="1"/>
              <a:t>www.ncbi.nlm.nih.gov</a:t>
            </a:r>
            <a:r>
              <a:rPr lang="en-US" sz="1050" dirty="0"/>
              <a:t>/</a:t>
            </a:r>
            <a:r>
              <a:rPr lang="en-US" sz="1050" dirty="0" err="1"/>
              <a:t>pmc</a:t>
            </a:r>
            <a:r>
              <a:rPr lang="en-US" sz="1050" dirty="0"/>
              <a:t>/articles/PMC8379386/, 10.1155/2021/7431199. Accessed 24 Mar. 2022.</a:t>
            </a:r>
          </a:p>
          <a:p>
            <a:r>
              <a:rPr lang="en-US" sz="1050" dirty="0"/>
              <a:t>[8] Han, </a:t>
            </a:r>
            <a:r>
              <a:rPr lang="en-US" sz="1050" dirty="0" err="1"/>
              <a:t>Qiwei</a:t>
            </a:r>
            <a:r>
              <a:rPr lang="en-US" sz="1050" dirty="0"/>
              <a:t> &amp; Martínez de </a:t>
            </a:r>
            <a:r>
              <a:rPr lang="en-US" sz="1050" dirty="0" err="1"/>
              <a:t>Rituerto</a:t>
            </a:r>
            <a:r>
              <a:rPr lang="en-US" sz="1050" dirty="0"/>
              <a:t> de Troya, </a:t>
            </a:r>
            <a:r>
              <a:rPr lang="en-US" sz="1050" dirty="0" err="1"/>
              <a:t>Íñigo</a:t>
            </a:r>
            <a:r>
              <a:rPr lang="en-US" sz="1050" dirty="0"/>
              <a:t> &amp; Ji, </a:t>
            </a:r>
            <a:r>
              <a:rPr lang="en-US" sz="1050" dirty="0" err="1"/>
              <a:t>Mengxin</a:t>
            </a:r>
            <a:r>
              <a:rPr lang="en-US" sz="1050" dirty="0"/>
              <a:t> &amp; Gaur, Manas &amp; </a:t>
            </a:r>
            <a:r>
              <a:rPr lang="en-US" sz="1050" dirty="0" err="1"/>
              <a:t>Zejnilovic</a:t>
            </a:r>
            <a:r>
              <a:rPr lang="en-US" sz="1050" dirty="0"/>
              <a:t>, </a:t>
            </a:r>
            <a:r>
              <a:rPr lang="en-US" sz="1050" dirty="0" err="1"/>
              <a:t>Leid</a:t>
            </a:r>
            <a:r>
              <a:rPr lang="en-US" sz="1050" dirty="0"/>
              <a:t>. (2018). A Collaborative Filtering Recommender System in Primary Care: Towards a Trusting Patient-Doctor Relationship. 10.1109/ICHI.2018.00062.</a:t>
            </a:r>
          </a:p>
          <a:p>
            <a:r>
              <a:rPr lang="en-US" sz="1050" dirty="0"/>
              <a:t>[9] “Treatment-Recommender/Crawler at Master · </a:t>
            </a:r>
            <a:r>
              <a:rPr lang="en-US" sz="1050" dirty="0" err="1"/>
              <a:t>SooryaR</a:t>
            </a:r>
            <a:r>
              <a:rPr lang="en-US" sz="1050" dirty="0"/>
              <a:t>/Treatment-Recommender.” </a:t>
            </a:r>
            <a:r>
              <a:rPr lang="en-US" sz="1050" i="1" dirty="0"/>
              <a:t>GitHub</a:t>
            </a:r>
            <a:r>
              <a:rPr lang="en-US" sz="1050" dirty="0"/>
              <a:t>, </a:t>
            </a:r>
            <a:r>
              <a:rPr lang="en-US" sz="1050" dirty="0" err="1"/>
              <a:t>github.com</a:t>
            </a:r>
            <a:r>
              <a:rPr lang="en-US" sz="1050" dirty="0"/>
              <a:t>/</a:t>
            </a:r>
            <a:r>
              <a:rPr lang="en-US" sz="1050" dirty="0" err="1"/>
              <a:t>sooryaR</a:t>
            </a:r>
            <a:r>
              <a:rPr lang="en-US" sz="1050" dirty="0"/>
              <a:t>/Treatment-Recommender/tree/master/Crawler. Accessed 24 Mar. 2022.</a:t>
            </a:r>
          </a:p>
          <a:p>
            <a:r>
              <a:rPr lang="en-US" sz="1050" dirty="0"/>
              <a:t>[10] </a:t>
            </a:r>
            <a:r>
              <a:rPr lang="en-US" sz="1050" dirty="0" err="1"/>
              <a:t>Isinkaye</a:t>
            </a:r>
            <a:r>
              <a:rPr lang="en-US" sz="1050" dirty="0"/>
              <a:t>, F.O., et al. “Recommendation Systems: Principles, Methods and Evaluation.” </a:t>
            </a:r>
            <a:r>
              <a:rPr lang="en-US" sz="1050" i="1" dirty="0"/>
              <a:t>Egyptian Informatics Journal</a:t>
            </a:r>
            <a:r>
              <a:rPr lang="en-US" sz="1050" dirty="0"/>
              <a:t>, vol. 16, no. 3, Nov. 2015, pp. 261–273, </a:t>
            </a:r>
            <a:r>
              <a:rPr lang="en-US" sz="1050" dirty="0" err="1"/>
              <a:t>www.sciencedirect.com</a:t>
            </a:r>
            <a:r>
              <a:rPr lang="en-US" sz="1050" dirty="0"/>
              <a:t>/science/article/</a:t>
            </a:r>
            <a:r>
              <a:rPr lang="en-US" sz="1050" dirty="0" err="1"/>
              <a:t>pii</a:t>
            </a:r>
            <a:r>
              <a:rPr lang="en-US" sz="1050" dirty="0"/>
              <a:t>/S1110866515000341, 10.1016/j.eij.2015.06.005.</a:t>
            </a:r>
          </a:p>
          <a:p>
            <a:r>
              <a:rPr lang="en-US" sz="1050" dirty="0"/>
              <a:t>[11] </a:t>
            </a:r>
            <a:r>
              <a:rPr lang="en-US" sz="1050" dirty="0" err="1"/>
              <a:t>Pawar</a:t>
            </a:r>
            <a:r>
              <a:rPr lang="en-US" sz="1050" dirty="0"/>
              <a:t>, Atish, and Vijay Mago. </a:t>
            </a:r>
            <a:r>
              <a:rPr lang="en-US" sz="1050" i="1" dirty="0"/>
              <a:t>IEEE TRANSACTIONS on KNOWLEDGE and DATA ENGINEERING 1 Calculating the Similarity between Words and Sentences Using a Lexical Database and Corpus Statistics</a:t>
            </a:r>
            <a:r>
              <a:rPr lang="en-US" sz="1050" dirty="0"/>
              <a:t>.</a:t>
            </a:r>
          </a:p>
          <a:p>
            <a:r>
              <a:rPr lang="en-US" sz="1050" dirty="0"/>
              <a:t>[12] Li, </a:t>
            </a:r>
            <a:r>
              <a:rPr lang="en-US" sz="1050" dirty="0" err="1"/>
              <a:t>Yuhua</a:t>
            </a:r>
            <a:r>
              <a:rPr lang="en-US" sz="1050" dirty="0"/>
              <a:t> &amp; McLean, David &amp; Bandar, Zuhair &amp; O'Shea, James &amp; Crockett, Keeley. (2006). Sentence Similarity Based on Semantic Nets and Corpus Statistics. IEEE Transactions on Knowledge and Data Engineering. 18. 1138-1150. 10.1109/TKDE.2006.130.</a:t>
            </a:r>
          </a:p>
          <a:p>
            <a:r>
              <a:rPr lang="en-US" sz="1050" dirty="0"/>
              <a:t>[13] Jia, Zheng, et al. “A Patient-Similarity-Based Model for Diagnostic Prediction.” </a:t>
            </a:r>
            <a:r>
              <a:rPr lang="en-US" sz="1050" i="1" dirty="0"/>
              <a:t>International Journal of Medical Informatics</a:t>
            </a:r>
            <a:r>
              <a:rPr lang="en-US" sz="1050" dirty="0"/>
              <a:t>, vol. 135, 1 Mar. 2020, p. 104073, </a:t>
            </a:r>
            <a:r>
              <a:rPr lang="en-US" sz="1050" dirty="0" err="1"/>
              <a:t>reader.elsevier.com</a:t>
            </a:r>
            <a:r>
              <a:rPr lang="en-US" sz="1050" dirty="0"/>
              <a:t>/reader/</a:t>
            </a:r>
            <a:r>
              <a:rPr lang="en-US" sz="1050" dirty="0" err="1"/>
              <a:t>sd</a:t>
            </a:r>
            <a:r>
              <a:rPr lang="en-US" sz="1050" dirty="0"/>
              <a:t>/</a:t>
            </a:r>
            <a:r>
              <a:rPr lang="en-US" sz="1050" dirty="0" err="1"/>
              <a:t>pii</a:t>
            </a:r>
            <a:r>
              <a:rPr lang="en-US" sz="1050" dirty="0"/>
              <a:t>/S1386505619310925?token=34AD41A20F588E512AA0C530C08D555695C3F9216FA2410F1784165C62E4919FB17D447F2231FDCA20E9504FEE823508&amp;originRegion=us-east-1&amp;originCreation=20220324073354, 10.1016/j.ijmedinf.2019.104073. Accessed 24 Mar. 2022.</a:t>
            </a:r>
          </a:p>
        </p:txBody>
      </p:sp>
    </p:spTree>
    <p:extLst>
      <p:ext uri="{BB962C8B-B14F-4D97-AF65-F5344CB8AC3E}">
        <p14:creationId xmlns:p14="http://schemas.microsoft.com/office/powerpoint/2010/main" val="1925292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A0C29-9771-5A43-A8EF-B6E7DC743AFD}"/>
              </a:ext>
            </a:extLst>
          </p:cNvPr>
          <p:cNvSpPr>
            <a:spLocks noGrp="1"/>
          </p:cNvSpPr>
          <p:nvPr>
            <p:ph type="title"/>
          </p:nvPr>
        </p:nvSpPr>
        <p:spPr>
          <a:xfrm>
            <a:off x="838200" y="2766218"/>
            <a:ext cx="10515600" cy="1325563"/>
          </a:xfrm>
        </p:spPr>
        <p:txBody>
          <a:bodyPr/>
          <a:lstStyle/>
          <a:p>
            <a:r>
              <a:rPr lang="en-US" dirty="0"/>
              <a:t>Thanks for listening!</a:t>
            </a:r>
          </a:p>
        </p:txBody>
      </p:sp>
    </p:spTree>
    <p:extLst>
      <p:ext uri="{BB962C8B-B14F-4D97-AF65-F5344CB8AC3E}">
        <p14:creationId xmlns:p14="http://schemas.microsoft.com/office/powerpoint/2010/main" val="3086905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55708-3FC6-C641-AADB-A6A97EA56B08}"/>
              </a:ext>
            </a:extLst>
          </p:cNvPr>
          <p:cNvSpPr>
            <a:spLocks noGrp="1"/>
          </p:cNvSpPr>
          <p:nvPr>
            <p:ph type="title"/>
          </p:nvPr>
        </p:nvSpPr>
        <p:spPr>
          <a:xfrm>
            <a:off x="1760434" y="726553"/>
            <a:ext cx="9378213" cy="1325563"/>
          </a:xfrm>
        </p:spPr>
        <p:txBody>
          <a:bodyPr/>
          <a:lstStyle/>
          <a:p>
            <a:r>
              <a:rPr lang="en-US" u="sng" dirty="0"/>
              <a:t>Why Treatment Recommendation System</a:t>
            </a:r>
          </a:p>
        </p:txBody>
      </p:sp>
      <p:sp>
        <p:nvSpPr>
          <p:cNvPr id="3" name="Content Placeholder 2">
            <a:extLst>
              <a:ext uri="{FF2B5EF4-FFF2-40B4-BE49-F238E27FC236}">
                <a16:creationId xmlns:a16="http://schemas.microsoft.com/office/drawing/2014/main" id="{17250553-0826-B347-A50C-7AFFD1FEDCF3}"/>
              </a:ext>
            </a:extLst>
          </p:cNvPr>
          <p:cNvSpPr>
            <a:spLocks noGrp="1"/>
          </p:cNvSpPr>
          <p:nvPr>
            <p:ph idx="1"/>
          </p:nvPr>
        </p:nvSpPr>
        <p:spPr>
          <a:xfrm>
            <a:off x="2187723" y="1563880"/>
            <a:ext cx="8950924" cy="4768554"/>
          </a:xfrm>
        </p:spPr>
        <p:txBody>
          <a:bodyPr>
            <a:normAutofit fontScale="85000" lnSpcReduction="10000"/>
          </a:bodyPr>
          <a:lstStyle/>
          <a:p>
            <a:pPr marL="0" indent="0">
              <a:buNone/>
            </a:pPr>
            <a:r>
              <a:rPr lang="en-US" b="1" dirty="0"/>
              <a:t>On the professionals’ side</a:t>
            </a:r>
          </a:p>
          <a:p>
            <a:r>
              <a:rPr lang="en-US" dirty="0"/>
              <a:t>help them find the similar patients with similar symptoms and specific condition they have or good treatments they received, and to help doctor to come up ideas of treatments for new patients and identify drug prescription more accurately [3]. </a:t>
            </a:r>
          </a:p>
          <a:p>
            <a:r>
              <a:rPr lang="en-US" dirty="0"/>
              <a:t>Improve the healthcare decision making. </a:t>
            </a:r>
          </a:p>
          <a:p>
            <a:pPr marL="0" indent="0">
              <a:buNone/>
            </a:pPr>
            <a:endParaRPr lang="en-US" dirty="0"/>
          </a:p>
          <a:p>
            <a:pPr marL="0" indent="0">
              <a:buNone/>
            </a:pPr>
            <a:r>
              <a:rPr lang="en-US" b="1" dirty="0"/>
              <a:t>On the patients’ side</a:t>
            </a:r>
          </a:p>
          <a:p>
            <a:r>
              <a:rPr lang="en-US" dirty="0"/>
              <a:t>analyze the user health status and monitor their lifestyle [4]</a:t>
            </a:r>
          </a:p>
          <a:p>
            <a:r>
              <a:rPr lang="en-US" dirty="0"/>
              <a:t>Personalization. Doctor with good patients’ feedback [5] or the right hospital to save money save time. </a:t>
            </a:r>
          </a:p>
          <a:p>
            <a:r>
              <a:rPr lang="en-US" dirty="0"/>
              <a:t>Helping patients find healthcare personalized precisely trustable therapy [6]. </a:t>
            </a:r>
          </a:p>
        </p:txBody>
      </p:sp>
    </p:spTree>
    <p:extLst>
      <p:ext uri="{BB962C8B-B14F-4D97-AF65-F5344CB8AC3E}">
        <p14:creationId xmlns:p14="http://schemas.microsoft.com/office/powerpoint/2010/main" val="3801099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0E477-5516-3140-BC40-5E62C1777AE4}"/>
              </a:ext>
            </a:extLst>
          </p:cNvPr>
          <p:cNvSpPr>
            <a:spLocks noGrp="1"/>
          </p:cNvSpPr>
          <p:nvPr>
            <p:ph type="title"/>
          </p:nvPr>
        </p:nvSpPr>
        <p:spPr/>
        <p:txBody>
          <a:bodyPr/>
          <a:lstStyle/>
          <a:p>
            <a:r>
              <a:rPr lang="en-US" u="sng" dirty="0"/>
              <a:t>Related work</a:t>
            </a:r>
          </a:p>
        </p:txBody>
      </p:sp>
      <p:sp>
        <p:nvSpPr>
          <p:cNvPr id="3" name="Content Placeholder 2">
            <a:extLst>
              <a:ext uri="{FF2B5EF4-FFF2-40B4-BE49-F238E27FC236}">
                <a16:creationId xmlns:a16="http://schemas.microsoft.com/office/drawing/2014/main" id="{0E476771-9CD4-0B40-BA3E-54273C439B16}"/>
              </a:ext>
            </a:extLst>
          </p:cNvPr>
          <p:cNvSpPr>
            <a:spLocks noGrp="1"/>
          </p:cNvSpPr>
          <p:nvPr>
            <p:ph idx="1"/>
          </p:nvPr>
        </p:nvSpPr>
        <p:spPr>
          <a:xfrm>
            <a:off x="1837346" y="1734795"/>
            <a:ext cx="8990176" cy="4802737"/>
          </a:xfrm>
        </p:spPr>
        <p:txBody>
          <a:bodyPr>
            <a:normAutofit/>
          </a:bodyPr>
          <a:lstStyle/>
          <a:p>
            <a:r>
              <a:rPr lang="en-US" dirty="0"/>
              <a:t>For the previous works, it covered some different NLP text mining similarity measures for sentence; collaborative filtering, knowledge-based (content-based filtering), and hybrid filtering recommendation based on trusting doctor-patient relationship [8], other ML algorithms, like decision tree, clustering, </a:t>
            </a:r>
            <a:r>
              <a:rPr lang="en-US" dirty="0" err="1"/>
              <a:t>etc</a:t>
            </a:r>
            <a:r>
              <a:rPr lang="en-US" dirty="0"/>
              <a:t>, or CF based on DL frameworks [3].</a:t>
            </a:r>
          </a:p>
          <a:p>
            <a:r>
              <a:rPr lang="en-US" dirty="0"/>
              <a:t>I use the lexical database (NLTK WordNet) and corpus statistics in NLP to measure the semantic similarity between words and words, sentences and sentences for Collaborative Filtering recommendation. </a:t>
            </a:r>
          </a:p>
          <a:p>
            <a:r>
              <a:rPr lang="en-US" dirty="0"/>
              <a:t>Use word association to blurry search the matched record in dataset.</a:t>
            </a:r>
          </a:p>
          <a:p>
            <a:pPr marL="0" indent="0">
              <a:buNone/>
            </a:pPr>
            <a:endParaRPr lang="en-US" dirty="0"/>
          </a:p>
        </p:txBody>
      </p:sp>
    </p:spTree>
    <p:extLst>
      <p:ext uri="{BB962C8B-B14F-4D97-AF65-F5344CB8AC3E}">
        <p14:creationId xmlns:p14="http://schemas.microsoft.com/office/powerpoint/2010/main" val="3915783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D1AAC-8E0C-2B49-B2B5-925E9CBF603B}"/>
              </a:ext>
            </a:extLst>
          </p:cNvPr>
          <p:cNvSpPr>
            <a:spLocks noGrp="1"/>
          </p:cNvSpPr>
          <p:nvPr>
            <p:ph type="title"/>
          </p:nvPr>
        </p:nvSpPr>
        <p:spPr>
          <a:xfrm>
            <a:off x="2206378" y="613459"/>
            <a:ext cx="9065525" cy="1077229"/>
          </a:xfrm>
        </p:spPr>
        <p:txBody>
          <a:bodyPr/>
          <a:lstStyle/>
          <a:p>
            <a:r>
              <a:rPr lang="en-US" u="sng" dirty="0"/>
              <a:t>What I’ve done – dealing with missing values</a:t>
            </a:r>
          </a:p>
        </p:txBody>
      </p:sp>
      <p:pic>
        <p:nvPicPr>
          <p:cNvPr id="4" name="Content Placeholder 3" descr="Chart, bar chart&#10;&#10;Description automatically generated">
            <a:extLst>
              <a:ext uri="{FF2B5EF4-FFF2-40B4-BE49-F238E27FC236}">
                <a16:creationId xmlns:a16="http://schemas.microsoft.com/office/drawing/2014/main" id="{7F1795AD-EA3B-3B41-9F77-C713864BA7AD}"/>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638375" y="1690688"/>
            <a:ext cx="9128520" cy="4274466"/>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85FE018D-75FF-BF4E-AFC1-6B7D51D69C42}"/>
                  </a:ext>
                </a:extLst>
              </p14:cNvPr>
              <p14:cNvContentPartPr/>
              <p14:nvPr/>
            </p14:nvContentPartPr>
            <p14:xfrm>
              <a:off x="6527880" y="5365800"/>
              <a:ext cx="3543480" cy="698760"/>
            </p14:xfrm>
          </p:contentPart>
        </mc:Choice>
        <mc:Fallback>
          <p:pic>
            <p:nvPicPr>
              <p:cNvPr id="3" name="Ink 2">
                <a:extLst>
                  <a:ext uri="{FF2B5EF4-FFF2-40B4-BE49-F238E27FC236}">
                    <a16:creationId xmlns:a16="http://schemas.microsoft.com/office/drawing/2014/main" id="{85FE018D-75FF-BF4E-AFC1-6B7D51D69C42}"/>
                  </a:ext>
                </a:extLst>
              </p:cNvPr>
              <p:cNvPicPr/>
              <p:nvPr/>
            </p:nvPicPr>
            <p:blipFill>
              <a:blip r:embed="rId4"/>
              <a:stretch>
                <a:fillRect/>
              </a:stretch>
            </p:blipFill>
            <p:spPr>
              <a:xfrm>
                <a:off x="6518520" y="5356440"/>
                <a:ext cx="3562200" cy="717480"/>
              </a:xfrm>
              <a:prstGeom prst="rect">
                <a:avLst/>
              </a:prstGeom>
            </p:spPr>
          </p:pic>
        </mc:Fallback>
      </mc:AlternateContent>
    </p:spTree>
    <p:extLst>
      <p:ext uri="{BB962C8B-B14F-4D97-AF65-F5344CB8AC3E}">
        <p14:creationId xmlns:p14="http://schemas.microsoft.com/office/powerpoint/2010/main" val="1218765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9747B-6CD7-3243-AA2B-EB4E1399B863}"/>
              </a:ext>
            </a:extLst>
          </p:cNvPr>
          <p:cNvSpPr>
            <a:spLocks noGrp="1"/>
          </p:cNvSpPr>
          <p:nvPr>
            <p:ph type="title"/>
          </p:nvPr>
        </p:nvSpPr>
        <p:spPr/>
        <p:txBody>
          <a:bodyPr/>
          <a:lstStyle/>
          <a:p>
            <a:r>
              <a:rPr lang="en-US" u="sng" dirty="0"/>
              <a:t>What I’ve done– data cleaning</a:t>
            </a:r>
            <a:endParaRPr lang="en-US" dirty="0"/>
          </a:p>
        </p:txBody>
      </p:sp>
      <p:graphicFrame>
        <p:nvGraphicFramePr>
          <p:cNvPr id="11" name="Table 11">
            <a:extLst>
              <a:ext uri="{FF2B5EF4-FFF2-40B4-BE49-F238E27FC236}">
                <a16:creationId xmlns:a16="http://schemas.microsoft.com/office/drawing/2014/main" id="{62ED6650-27C1-E749-A6EF-06FB75E5C43B}"/>
              </a:ext>
            </a:extLst>
          </p:cNvPr>
          <p:cNvGraphicFramePr>
            <a:graphicFrameLocks noGrp="1"/>
          </p:cNvGraphicFramePr>
          <p:nvPr>
            <p:extLst>
              <p:ext uri="{D42A27DB-BD31-4B8C-83A1-F6EECF244321}">
                <p14:modId xmlns:p14="http://schemas.microsoft.com/office/powerpoint/2010/main" val="2034533440"/>
              </p:ext>
            </p:extLst>
          </p:nvPr>
        </p:nvGraphicFramePr>
        <p:xfrm>
          <a:off x="1008404" y="2628227"/>
          <a:ext cx="10323319" cy="2105138"/>
        </p:xfrm>
        <a:graphic>
          <a:graphicData uri="http://schemas.openxmlformats.org/drawingml/2006/table">
            <a:tbl>
              <a:tblPr firstRow="1">
                <a:tableStyleId>{7DF18680-E054-41AD-8BC1-D1AEF772440D}</a:tableStyleId>
              </a:tblPr>
              <a:tblGrid>
                <a:gridCol w="836387">
                  <a:extLst>
                    <a:ext uri="{9D8B030D-6E8A-4147-A177-3AD203B41FA5}">
                      <a16:colId xmlns:a16="http://schemas.microsoft.com/office/drawing/2014/main" val="3063649038"/>
                    </a:ext>
                  </a:extLst>
                </a:gridCol>
                <a:gridCol w="930961">
                  <a:extLst>
                    <a:ext uri="{9D8B030D-6E8A-4147-A177-3AD203B41FA5}">
                      <a16:colId xmlns:a16="http://schemas.microsoft.com/office/drawing/2014/main" val="456609551"/>
                    </a:ext>
                  </a:extLst>
                </a:gridCol>
                <a:gridCol w="966426">
                  <a:extLst>
                    <a:ext uri="{9D8B030D-6E8A-4147-A177-3AD203B41FA5}">
                      <a16:colId xmlns:a16="http://schemas.microsoft.com/office/drawing/2014/main" val="1032786928"/>
                    </a:ext>
                  </a:extLst>
                </a:gridCol>
                <a:gridCol w="1214683">
                  <a:extLst>
                    <a:ext uri="{9D8B030D-6E8A-4147-A177-3AD203B41FA5}">
                      <a16:colId xmlns:a16="http://schemas.microsoft.com/office/drawing/2014/main" val="2952242223"/>
                    </a:ext>
                  </a:extLst>
                </a:gridCol>
                <a:gridCol w="1321077">
                  <a:extLst>
                    <a:ext uri="{9D8B030D-6E8A-4147-A177-3AD203B41FA5}">
                      <a16:colId xmlns:a16="http://schemas.microsoft.com/office/drawing/2014/main" val="259423817"/>
                    </a:ext>
                  </a:extLst>
                </a:gridCol>
                <a:gridCol w="922094">
                  <a:extLst>
                    <a:ext uri="{9D8B030D-6E8A-4147-A177-3AD203B41FA5}">
                      <a16:colId xmlns:a16="http://schemas.microsoft.com/office/drawing/2014/main" val="2034845529"/>
                    </a:ext>
                  </a:extLst>
                </a:gridCol>
                <a:gridCol w="2119044">
                  <a:extLst>
                    <a:ext uri="{9D8B030D-6E8A-4147-A177-3AD203B41FA5}">
                      <a16:colId xmlns:a16="http://schemas.microsoft.com/office/drawing/2014/main" val="360895584"/>
                    </a:ext>
                  </a:extLst>
                </a:gridCol>
                <a:gridCol w="2012647">
                  <a:extLst>
                    <a:ext uri="{9D8B030D-6E8A-4147-A177-3AD203B41FA5}">
                      <a16:colId xmlns:a16="http://schemas.microsoft.com/office/drawing/2014/main" val="930943878"/>
                    </a:ext>
                  </a:extLst>
                </a:gridCol>
              </a:tblGrid>
              <a:tr h="598540">
                <a:tc>
                  <a:txBody>
                    <a:bodyPr/>
                    <a:lstStyle/>
                    <a:p>
                      <a:pPr algn="ctr" fontAlgn="b"/>
                      <a:r>
                        <a:rPr lang="en-US" sz="1200" b="0" u="none" strike="noStrike" dirty="0">
                          <a:solidFill>
                            <a:srgbClr val="000000"/>
                          </a:solidFill>
                          <a:effectLst/>
                        </a:rPr>
                        <a:t>ID</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200" b="0" u="none" strike="noStrike" dirty="0">
                          <a:solidFill>
                            <a:srgbClr val="000000"/>
                          </a:solidFill>
                          <a:effectLst/>
                        </a:rPr>
                        <a:t>Gender</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200" b="0" u="none" strike="noStrike" dirty="0">
                          <a:solidFill>
                            <a:srgbClr val="000000"/>
                          </a:solidFill>
                          <a:effectLst/>
                        </a:rPr>
                        <a:t>Age</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200" b="0" u="none" strike="noStrike" dirty="0">
                          <a:solidFill>
                            <a:srgbClr val="000000"/>
                          </a:solidFill>
                          <a:effectLst/>
                        </a:rPr>
                        <a:t>City</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200" b="0" u="none" strike="noStrike" dirty="0">
                          <a:solidFill>
                            <a:srgbClr val="000000"/>
                          </a:solidFill>
                          <a:effectLst/>
                        </a:rPr>
                        <a:t>State</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200" b="0" u="none" strike="noStrike" dirty="0">
                          <a:solidFill>
                            <a:srgbClr val="000000"/>
                          </a:solidFill>
                          <a:effectLst/>
                        </a:rPr>
                        <a:t>Condition</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200" b="0" u="none" strike="noStrike" dirty="0">
                          <a:solidFill>
                            <a:srgbClr val="000000"/>
                          </a:solidFill>
                          <a:effectLst/>
                        </a:rPr>
                        <a:t>Symptoms</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200" b="0" u="none" strike="noStrike" dirty="0">
                          <a:solidFill>
                            <a:srgbClr val="000000"/>
                          </a:solidFill>
                          <a:effectLst/>
                        </a:rPr>
                        <a:t>Treatments</a:t>
                      </a:r>
                      <a:endParaRPr lang="en-US" sz="12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993580154"/>
                  </a:ext>
                </a:extLst>
              </a:tr>
              <a:tr h="605714">
                <a:tc>
                  <a:txBody>
                    <a:bodyPr/>
                    <a:lstStyle/>
                    <a:p>
                      <a:pPr algn="ctr" fontAlgn="b"/>
                      <a:r>
                        <a:rPr lang="en-US" sz="1200" b="0" u="none" strike="noStrike" dirty="0">
                          <a:solidFill>
                            <a:srgbClr val="000000"/>
                          </a:solidFill>
                          <a:effectLst/>
                        </a:rPr>
                        <a:t>ferhad52</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200" b="0" u="none" strike="noStrike">
                          <a:solidFill>
                            <a:srgbClr val="000000"/>
                          </a:solidFill>
                          <a:effectLst/>
                        </a:rPr>
                        <a:t>Male</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200" b="0" u="none" strike="noStrike" dirty="0">
                          <a:solidFill>
                            <a:srgbClr val="000000"/>
                          </a:solidFill>
                          <a:effectLst/>
                        </a:rPr>
                        <a:t>63</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200" b="0" u="none" strike="noStrike" dirty="0" err="1">
                          <a:solidFill>
                            <a:srgbClr val="000000"/>
                          </a:solidFill>
                          <a:effectLst/>
                        </a:rPr>
                        <a:t>gonbad</a:t>
                      </a:r>
                      <a:r>
                        <a:rPr lang="en-US" sz="1200" b="0" u="none" strike="noStrike" dirty="0">
                          <a:solidFill>
                            <a:srgbClr val="000000"/>
                          </a:solidFill>
                          <a:effectLst/>
                        </a:rPr>
                        <a:t> e </a:t>
                      </a:r>
                      <a:r>
                        <a:rPr lang="en-US" sz="1200" b="0" u="none" strike="noStrike" dirty="0" err="1">
                          <a:solidFill>
                            <a:srgbClr val="000000"/>
                          </a:solidFill>
                          <a:effectLst/>
                        </a:rPr>
                        <a:t>qabus</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200" b="0" u="none" strike="noStrike" dirty="0">
                          <a:solidFill>
                            <a:srgbClr val="000000"/>
                          </a:solidFill>
                          <a:effectLst/>
                        </a:rPr>
                        <a:t> </a:t>
                      </a:r>
                      <a:r>
                        <a:rPr lang="en-US" sz="1200" b="0" u="none" strike="noStrike" dirty="0" err="1">
                          <a:solidFill>
                            <a:srgbClr val="000000"/>
                          </a:solidFill>
                          <a:effectLst/>
                        </a:rPr>
                        <a:t>golestan</a:t>
                      </a:r>
                      <a:r>
                        <a:rPr lang="en-US" sz="1200" b="0" u="none" strike="noStrike" dirty="0">
                          <a:solidFill>
                            <a:srgbClr val="000000"/>
                          </a:solidFill>
                          <a:effectLst/>
                        </a:rPr>
                        <a:t> / province</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200" b="0" u="none" strike="noStrike">
                          <a:solidFill>
                            <a:srgbClr val="000000"/>
                          </a:solidFill>
                          <a:effectLst/>
                        </a:rPr>
                        <a:t>Psoriasis</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200" b="0" u="none" strike="noStrike" dirty="0">
                          <a:solidFill>
                            <a:srgbClr val="000000"/>
                          </a:solidFill>
                          <a:effectLst/>
                        </a:rPr>
                        <a:t>"</a:t>
                      </a:r>
                      <a:r>
                        <a:rPr lang="en-US" sz="1200" b="0" u="none" strike="noStrike" dirty="0" err="1">
                          <a:solidFill>
                            <a:srgbClr val="000000"/>
                          </a:solidFill>
                          <a:effectLst/>
                        </a:rPr>
                        <a:t>Itching,Rashes</a:t>
                      </a:r>
                      <a:r>
                        <a:rPr lang="en-US" sz="1200" b="0" u="none" strike="noStrike" dirty="0">
                          <a:solidFill>
                            <a:srgbClr val="000000"/>
                          </a:solidFill>
                          <a:effectLst/>
                        </a:rPr>
                        <a:t> (redness</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200" b="0" u="none" strike="noStrike" dirty="0">
                          <a:solidFill>
                            <a:srgbClr val="000000"/>
                          </a:solidFill>
                          <a:effectLst/>
                        </a:rPr>
                        <a:t>Anxious </a:t>
                      </a:r>
                      <a:r>
                        <a:rPr lang="en-US" sz="1200" b="0" u="none" strike="noStrike" dirty="0" err="1">
                          <a:solidFill>
                            <a:srgbClr val="000000"/>
                          </a:solidFill>
                          <a:effectLst/>
                        </a:rPr>
                        <a:t>mood,Pain",Psoriatic</a:t>
                      </a:r>
                      <a:r>
                        <a:rPr lang="en-US" sz="1200" b="0" u="none" strike="noStrike" dirty="0">
                          <a:solidFill>
                            <a:srgbClr val="000000"/>
                          </a:solidFill>
                          <a:effectLst/>
                        </a:rPr>
                        <a:t> plaques (scaly patches)</a:t>
                      </a:r>
                      <a:endParaRPr lang="en-US" sz="12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034736896"/>
                  </a:ext>
                </a:extLst>
              </a:tr>
              <a:tr h="900884">
                <a:tc>
                  <a:txBody>
                    <a:bodyPr/>
                    <a:lstStyle/>
                    <a:p>
                      <a:pPr algn="ctr" fontAlgn="b"/>
                      <a:r>
                        <a:rPr lang="en-US" sz="1200" b="0" u="none" strike="noStrike">
                          <a:solidFill>
                            <a:srgbClr val="000000"/>
                          </a:solidFill>
                          <a:effectLst/>
                        </a:rPr>
                        <a:t>macsoft</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200" b="0" u="none" strike="noStrike">
                          <a:solidFill>
                            <a:srgbClr val="000000"/>
                          </a:solidFill>
                          <a:effectLst/>
                        </a:rPr>
                        <a:t>Male</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200" b="0" u="none" strike="noStrike">
                          <a:solidFill>
                            <a:srgbClr val="000000"/>
                          </a:solidFill>
                          <a:effectLst/>
                        </a:rPr>
                        <a:t>48</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200" b="0" u="none" strike="noStrike" dirty="0">
                          <a:solidFill>
                            <a:srgbClr val="000000"/>
                          </a:solidFill>
                          <a:effectLst/>
                        </a:rPr>
                        <a:t>S√£o Paulo</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200" b="0" u="none" strike="noStrike" dirty="0">
                          <a:solidFill>
                            <a:srgbClr val="000000"/>
                          </a:solidFill>
                          <a:effectLst/>
                        </a:rPr>
                        <a:t> Brazil</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200" b="0" u="none" strike="noStrike">
                          <a:solidFill>
                            <a:srgbClr val="000000"/>
                          </a:solidFill>
                          <a:effectLst/>
                        </a:rPr>
                        <a:t>Psoriasis</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200" b="0" u="none" strike="noStrike" dirty="0">
                          <a:solidFill>
                            <a:srgbClr val="000000"/>
                          </a:solidFill>
                          <a:effectLst/>
                        </a:rPr>
                        <a:t>"</a:t>
                      </a:r>
                      <a:r>
                        <a:rPr lang="en-US" sz="1200" b="0" u="none" strike="noStrike" dirty="0" err="1">
                          <a:solidFill>
                            <a:srgbClr val="000000"/>
                          </a:solidFill>
                          <a:effectLst/>
                        </a:rPr>
                        <a:t>Itching,Rashes</a:t>
                      </a:r>
                      <a:r>
                        <a:rPr lang="en-US" sz="1200" b="0" u="none" strike="noStrike" dirty="0">
                          <a:solidFill>
                            <a:srgbClr val="000000"/>
                          </a:solidFill>
                          <a:effectLst/>
                        </a:rPr>
                        <a:t> (redness</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200" b="0" u="none" strike="noStrike" dirty="0">
                          <a:solidFill>
                            <a:srgbClr val="000000"/>
                          </a:solidFill>
                          <a:effectLst/>
                        </a:rPr>
                        <a:t>Fatigue, swelling),</a:t>
                      </a:r>
                      <a:r>
                        <a:rPr lang="en-US" sz="1200" b="0" u="none" strike="noStrike" dirty="0" err="1">
                          <a:solidFill>
                            <a:srgbClr val="000000"/>
                          </a:solidFill>
                          <a:effectLst/>
                        </a:rPr>
                        <a:t>Insomnia,Anxious</a:t>
                      </a:r>
                      <a:r>
                        <a:rPr lang="en-US" sz="1200" b="0" u="none" strike="noStrike" dirty="0">
                          <a:solidFill>
                            <a:srgbClr val="000000"/>
                          </a:solidFill>
                          <a:effectLst/>
                        </a:rPr>
                        <a:t> mood</a:t>
                      </a:r>
                      <a:endParaRPr lang="en-US" sz="12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405714562"/>
                  </a:ext>
                </a:extLst>
              </a:tr>
            </a:tbl>
          </a:graphicData>
        </a:graphic>
      </p:graphicFrame>
      <p:sp>
        <p:nvSpPr>
          <p:cNvPr id="3" name="TextBox 2">
            <a:extLst>
              <a:ext uri="{FF2B5EF4-FFF2-40B4-BE49-F238E27FC236}">
                <a16:creationId xmlns:a16="http://schemas.microsoft.com/office/drawing/2014/main" id="{B8AB0B52-C953-9D45-A2C7-CAFB68CA0185}"/>
              </a:ext>
            </a:extLst>
          </p:cNvPr>
          <p:cNvSpPr txBox="1"/>
          <p:nvPr/>
        </p:nvSpPr>
        <p:spPr>
          <a:xfrm>
            <a:off x="4798533" y="5614763"/>
            <a:ext cx="2743059" cy="369332"/>
          </a:xfrm>
          <a:prstGeom prst="rect">
            <a:avLst/>
          </a:prstGeom>
          <a:noFill/>
        </p:spPr>
        <p:txBody>
          <a:bodyPr wrap="none" rtlCol="0">
            <a:spAutoFit/>
          </a:bodyPr>
          <a:lstStyle/>
          <a:p>
            <a:r>
              <a:rPr lang="en-US" dirty="0"/>
              <a:t>3349 -&gt; 3286 data points</a:t>
            </a:r>
          </a:p>
        </p:txBody>
      </p:sp>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76FDCA26-5164-A74D-8194-2B56B5A8682A}"/>
                  </a:ext>
                </a:extLst>
              </p14:cNvPr>
              <p14:cNvContentPartPr/>
              <p14:nvPr/>
            </p14:nvContentPartPr>
            <p14:xfrm>
              <a:off x="4946760" y="3092400"/>
              <a:ext cx="6185160" cy="2991600"/>
            </p14:xfrm>
          </p:contentPart>
        </mc:Choice>
        <mc:Fallback>
          <p:pic>
            <p:nvPicPr>
              <p:cNvPr id="4" name="Ink 3">
                <a:extLst>
                  <a:ext uri="{FF2B5EF4-FFF2-40B4-BE49-F238E27FC236}">
                    <a16:creationId xmlns:a16="http://schemas.microsoft.com/office/drawing/2014/main" id="{76FDCA26-5164-A74D-8194-2B56B5A8682A}"/>
                  </a:ext>
                </a:extLst>
              </p:cNvPr>
              <p:cNvPicPr/>
              <p:nvPr/>
            </p:nvPicPr>
            <p:blipFill>
              <a:blip r:embed="rId4"/>
              <a:stretch>
                <a:fillRect/>
              </a:stretch>
            </p:blipFill>
            <p:spPr>
              <a:xfrm>
                <a:off x="4937400" y="3083040"/>
                <a:ext cx="6203880" cy="3010320"/>
              </a:xfrm>
              <a:prstGeom prst="rect">
                <a:avLst/>
              </a:prstGeom>
            </p:spPr>
          </p:pic>
        </mc:Fallback>
      </mc:AlternateContent>
    </p:spTree>
    <p:extLst>
      <p:ext uri="{BB962C8B-B14F-4D97-AF65-F5344CB8AC3E}">
        <p14:creationId xmlns:p14="http://schemas.microsoft.com/office/powerpoint/2010/main" val="3405813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CA4CC-A8AC-2445-B0EA-FE18A05B14D6}"/>
              </a:ext>
            </a:extLst>
          </p:cNvPr>
          <p:cNvSpPr>
            <a:spLocks noGrp="1"/>
          </p:cNvSpPr>
          <p:nvPr>
            <p:ph type="title"/>
          </p:nvPr>
        </p:nvSpPr>
        <p:spPr/>
        <p:txBody>
          <a:bodyPr/>
          <a:lstStyle/>
          <a:p>
            <a:r>
              <a:rPr lang="en-US" u="sng" dirty="0"/>
              <a:t>What I’ve done - mapping</a:t>
            </a:r>
            <a:endParaRPr lang="en-US" dirty="0"/>
          </a:p>
        </p:txBody>
      </p:sp>
      <p:pic>
        <p:nvPicPr>
          <p:cNvPr id="4" name="Content Placeholder 3" descr="Chart&#10;&#10;Description automatically generated with medium confidence">
            <a:extLst>
              <a:ext uri="{FF2B5EF4-FFF2-40B4-BE49-F238E27FC236}">
                <a16:creationId xmlns:a16="http://schemas.microsoft.com/office/drawing/2014/main" id="{516E11D3-0668-C040-9CEB-38608D5DF295}"/>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472285" y="1755255"/>
            <a:ext cx="7247429" cy="4071087"/>
          </a:xfrm>
          <a:prstGeom prst="rect">
            <a:avLst/>
          </a:prstGeom>
        </p:spPr>
      </p:pic>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698A3BC1-62A2-4E43-894F-346645609482}"/>
                  </a:ext>
                </a:extLst>
              </p14:cNvPr>
              <p14:cNvContentPartPr/>
              <p14:nvPr/>
            </p14:nvContentPartPr>
            <p14:xfrm>
              <a:off x="5689440" y="3568680"/>
              <a:ext cx="2197800" cy="2242080"/>
            </p14:xfrm>
          </p:contentPart>
        </mc:Choice>
        <mc:Fallback>
          <p:pic>
            <p:nvPicPr>
              <p:cNvPr id="3" name="Ink 2">
                <a:extLst>
                  <a:ext uri="{FF2B5EF4-FFF2-40B4-BE49-F238E27FC236}">
                    <a16:creationId xmlns:a16="http://schemas.microsoft.com/office/drawing/2014/main" id="{698A3BC1-62A2-4E43-894F-346645609482}"/>
                  </a:ext>
                </a:extLst>
              </p:cNvPr>
              <p:cNvPicPr/>
              <p:nvPr/>
            </p:nvPicPr>
            <p:blipFill>
              <a:blip r:embed="rId5"/>
              <a:stretch>
                <a:fillRect/>
              </a:stretch>
            </p:blipFill>
            <p:spPr>
              <a:xfrm>
                <a:off x="5680080" y="3559320"/>
                <a:ext cx="2216520" cy="2260800"/>
              </a:xfrm>
              <a:prstGeom prst="rect">
                <a:avLst/>
              </a:prstGeom>
            </p:spPr>
          </p:pic>
        </mc:Fallback>
      </mc:AlternateContent>
    </p:spTree>
    <p:extLst>
      <p:ext uri="{BB962C8B-B14F-4D97-AF65-F5344CB8AC3E}">
        <p14:creationId xmlns:p14="http://schemas.microsoft.com/office/powerpoint/2010/main" val="2639569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E26FCEC-E9F7-1241-B048-38AD3A6301F8}"/>
              </a:ext>
            </a:extLst>
          </p:cNvPr>
          <p:cNvSpPr>
            <a:spLocks noGrp="1"/>
          </p:cNvSpPr>
          <p:nvPr>
            <p:ph type="title"/>
          </p:nvPr>
        </p:nvSpPr>
        <p:spPr/>
        <p:txBody>
          <a:bodyPr/>
          <a:lstStyle/>
          <a:p>
            <a:r>
              <a:rPr lang="en-US" u="sng" dirty="0"/>
              <a:t>What I’ve done - conditions</a:t>
            </a:r>
          </a:p>
        </p:txBody>
      </p:sp>
      <p:pic>
        <p:nvPicPr>
          <p:cNvPr id="4" name="Content Placeholder 3" descr="Chart, bar chart&#10;&#10;Description automatically generated">
            <a:extLst>
              <a:ext uri="{FF2B5EF4-FFF2-40B4-BE49-F238E27FC236}">
                <a16:creationId xmlns:a16="http://schemas.microsoft.com/office/drawing/2014/main" id="{050C7722-7622-0A4B-A2E3-B26029A8F5BE}"/>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87525" y="2151125"/>
            <a:ext cx="4232492" cy="3998653"/>
          </a:xfrm>
          <a:prstGeom prst="rect">
            <a:avLst/>
          </a:prstGeom>
        </p:spPr>
      </p:pic>
      <p:pic>
        <p:nvPicPr>
          <p:cNvPr id="5" name="Picture 4" descr="Text, letter&#10;&#10;Description automatically generated">
            <a:extLst>
              <a:ext uri="{FF2B5EF4-FFF2-40B4-BE49-F238E27FC236}">
                <a16:creationId xmlns:a16="http://schemas.microsoft.com/office/drawing/2014/main" id="{6E3A7CE4-7B0F-8441-9639-AD3807E6D9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19790" y="2324354"/>
            <a:ext cx="4684685" cy="2439670"/>
          </a:xfrm>
          <a:prstGeom prst="rect">
            <a:avLst/>
          </a:prstGeom>
        </p:spPr>
      </p:pic>
      <p:sp>
        <p:nvSpPr>
          <p:cNvPr id="6" name="TextBox 5">
            <a:extLst>
              <a:ext uri="{FF2B5EF4-FFF2-40B4-BE49-F238E27FC236}">
                <a16:creationId xmlns:a16="http://schemas.microsoft.com/office/drawing/2014/main" id="{7A91944D-1740-3644-918C-ED5C6135CE71}"/>
              </a:ext>
            </a:extLst>
          </p:cNvPr>
          <p:cNvSpPr txBox="1"/>
          <p:nvPr/>
        </p:nvSpPr>
        <p:spPr>
          <a:xfrm>
            <a:off x="7168896" y="5230368"/>
            <a:ext cx="2622134" cy="369332"/>
          </a:xfrm>
          <a:prstGeom prst="rect">
            <a:avLst/>
          </a:prstGeom>
          <a:noFill/>
        </p:spPr>
        <p:txBody>
          <a:bodyPr wrap="square" rtlCol="0">
            <a:spAutoFit/>
          </a:bodyPr>
          <a:lstStyle/>
          <a:p>
            <a:r>
              <a:rPr lang="en-US" dirty="0"/>
              <a:t>240 unique conditions</a:t>
            </a:r>
          </a:p>
        </p:txBody>
      </p:sp>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3879D3DF-33B9-A04A-8734-840AE94034AA}"/>
                  </a:ext>
                </a:extLst>
              </p14:cNvPr>
              <p14:cNvContentPartPr/>
              <p14:nvPr/>
            </p14:nvContentPartPr>
            <p14:xfrm>
              <a:off x="7188120" y="5765760"/>
              <a:ext cx="1041840" cy="360"/>
            </p14:xfrm>
          </p:contentPart>
        </mc:Choice>
        <mc:Fallback>
          <p:pic>
            <p:nvPicPr>
              <p:cNvPr id="2" name="Ink 1">
                <a:extLst>
                  <a:ext uri="{FF2B5EF4-FFF2-40B4-BE49-F238E27FC236}">
                    <a16:creationId xmlns:a16="http://schemas.microsoft.com/office/drawing/2014/main" id="{3879D3DF-33B9-A04A-8734-840AE94034AA}"/>
                  </a:ext>
                </a:extLst>
              </p:cNvPr>
              <p:cNvPicPr/>
              <p:nvPr/>
            </p:nvPicPr>
            <p:blipFill>
              <a:blip r:embed="rId5"/>
              <a:stretch>
                <a:fillRect/>
              </a:stretch>
            </p:blipFill>
            <p:spPr>
              <a:xfrm>
                <a:off x="7178760" y="5756400"/>
                <a:ext cx="1060560" cy="19080"/>
              </a:xfrm>
              <a:prstGeom prst="rect">
                <a:avLst/>
              </a:prstGeom>
            </p:spPr>
          </p:pic>
        </mc:Fallback>
      </mc:AlternateContent>
    </p:spTree>
    <p:extLst>
      <p:ext uri="{BB962C8B-B14F-4D97-AF65-F5344CB8AC3E}">
        <p14:creationId xmlns:p14="http://schemas.microsoft.com/office/powerpoint/2010/main" val="2058307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A2F3911-1DB2-BF47-8635-058CA2FC2484}"/>
              </a:ext>
            </a:extLst>
          </p:cNvPr>
          <p:cNvSpPr>
            <a:spLocks noGrp="1"/>
          </p:cNvSpPr>
          <p:nvPr>
            <p:ph type="title"/>
          </p:nvPr>
        </p:nvSpPr>
        <p:spPr/>
        <p:txBody>
          <a:bodyPr/>
          <a:lstStyle/>
          <a:p>
            <a:r>
              <a:rPr lang="en-US" u="sng" dirty="0"/>
              <a:t>What I’ve done - treatments</a:t>
            </a:r>
            <a:endParaRPr lang="en-US" dirty="0"/>
          </a:p>
        </p:txBody>
      </p:sp>
      <p:pic>
        <p:nvPicPr>
          <p:cNvPr id="4" name="Content Placeholder 3" descr="Chart, bar chart&#10;&#10;Description automatically generated">
            <a:extLst>
              <a:ext uri="{FF2B5EF4-FFF2-40B4-BE49-F238E27FC236}">
                <a16:creationId xmlns:a16="http://schemas.microsoft.com/office/drawing/2014/main" id="{7CE4246B-62DF-8A43-8661-9AAE0039871E}"/>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314704" y="2322494"/>
            <a:ext cx="3650488" cy="3383379"/>
          </a:xfrm>
          <a:prstGeom prst="rect">
            <a:avLst/>
          </a:prstGeom>
        </p:spPr>
      </p:pic>
      <p:pic>
        <p:nvPicPr>
          <p:cNvPr id="5" name="Picture 4" descr="A close-up of a sign&#10;&#10;Description automatically generated with low confidence">
            <a:extLst>
              <a:ext uri="{FF2B5EF4-FFF2-40B4-BE49-F238E27FC236}">
                <a16:creationId xmlns:a16="http://schemas.microsoft.com/office/drawing/2014/main" id="{CF4125C9-E604-4F42-8DD1-D074612BB1A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21401" y="2413254"/>
            <a:ext cx="4885056" cy="2499107"/>
          </a:xfrm>
          <a:prstGeom prst="rect">
            <a:avLst/>
          </a:prstGeom>
        </p:spPr>
      </p:pic>
      <p:sp>
        <p:nvSpPr>
          <p:cNvPr id="6" name="TextBox 5">
            <a:extLst>
              <a:ext uri="{FF2B5EF4-FFF2-40B4-BE49-F238E27FC236}">
                <a16:creationId xmlns:a16="http://schemas.microsoft.com/office/drawing/2014/main" id="{975B435C-0C34-F048-8219-152101D38DCC}"/>
              </a:ext>
            </a:extLst>
          </p:cNvPr>
          <p:cNvSpPr txBox="1"/>
          <p:nvPr/>
        </p:nvSpPr>
        <p:spPr>
          <a:xfrm>
            <a:off x="7226810" y="5616656"/>
            <a:ext cx="2338269" cy="369332"/>
          </a:xfrm>
          <a:prstGeom prst="rect">
            <a:avLst/>
          </a:prstGeom>
          <a:noFill/>
        </p:spPr>
        <p:txBody>
          <a:bodyPr wrap="none" rtlCol="0">
            <a:spAutoFit/>
          </a:bodyPr>
          <a:lstStyle/>
          <a:p>
            <a:r>
              <a:rPr lang="en-US" dirty="0"/>
              <a:t>372 unique treatments</a:t>
            </a:r>
          </a:p>
        </p:txBody>
      </p:sp>
    </p:spTree>
    <p:extLst>
      <p:ext uri="{BB962C8B-B14F-4D97-AF65-F5344CB8AC3E}">
        <p14:creationId xmlns:p14="http://schemas.microsoft.com/office/powerpoint/2010/main" val="3817159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BDC7C68-E476-2147-8F0A-8C95D86C9C8F}"/>
              </a:ext>
            </a:extLst>
          </p:cNvPr>
          <p:cNvSpPr>
            <a:spLocks noGrp="1"/>
          </p:cNvSpPr>
          <p:nvPr>
            <p:ph type="title"/>
          </p:nvPr>
        </p:nvSpPr>
        <p:spPr/>
        <p:txBody>
          <a:bodyPr/>
          <a:lstStyle/>
          <a:p>
            <a:r>
              <a:rPr lang="en-US" u="sng" dirty="0"/>
              <a:t>What I’ve done - symptoms</a:t>
            </a:r>
            <a:endParaRPr lang="en-US" dirty="0"/>
          </a:p>
        </p:txBody>
      </p:sp>
      <p:pic>
        <p:nvPicPr>
          <p:cNvPr id="4" name="Content Placeholder 3" descr="Chart, bar chart&#10;&#10;Description automatically generated">
            <a:extLst>
              <a:ext uri="{FF2B5EF4-FFF2-40B4-BE49-F238E27FC236}">
                <a16:creationId xmlns:a16="http://schemas.microsoft.com/office/drawing/2014/main" id="{36FC3F75-F86A-4741-B4FA-CC80C9B73A58}"/>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575308" y="2244629"/>
            <a:ext cx="3883660" cy="3414207"/>
          </a:xfrm>
          <a:prstGeom prst="rect">
            <a:avLst/>
          </a:prstGeom>
        </p:spPr>
      </p:pic>
      <p:pic>
        <p:nvPicPr>
          <p:cNvPr id="5" name="Picture 4" descr="Text&#10;&#10;Description automatically generated with medium confidence">
            <a:extLst>
              <a:ext uri="{FF2B5EF4-FFF2-40B4-BE49-F238E27FC236}">
                <a16:creationId xmlns:a16="http://schemas.microsoft.com/office/drawing/2014/main" id="{53A474D4-A7BC-1A41-AD6F-2A219AF9726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2621184"/>
            <a:ext cx="4168031" cy="2161127"/>
          </a:xfrm>
          <a:prstGeom prst="rect">
            <a:avLst/>
          </a:prstGeom>
        </p:spPr>
      </p:pic>
      <p:sp>
        <p:nvSpPr>
          <p:cNvPr id="7" name="TextBox 6">
            <a:extLst>
              <a:ext uri="{FF2B5EF4-FFF2-40B4-BE49-F238E27FC236}">
                <a16:creationId xmlns:a16="http://schemas.microsoft.com/office/drawing/2014/main" id="{EF349C62-E2FD-E147-BF61-CF11F8194AFF}"/>
              </a:ext>
            </a:extLst>
          </p:cNvPr>
          <p:cNvSpPr txBox="1"/>
          <p:nvPr/>
        </p:nvSpPr>
        <p:spPr>
          <a:xfrm>
            <a:off x="7123176" y="5404104"/>
            <a:ext cx="2419509" cy="369332"/>
          </a:xfrm>
          <a:prstGeom prst="rect">
            <a:avLst/>
          </a:prstGeom>
          <a:noFill/>
        </p:spPr>
        <p:txBody>
          <a:bodyPr wrap="none" rtlCol="0">
            <a:spAutoFit/>
          </a:bodyPr>
          <a:lstStyle/>
          <a:p>
            <a:r>
              <a:rPr lang="en-US" dirty="0"/>
              <a:t>147 different symptoms</a:t>
            </a:r>
          </a:p>
        </p:txBody>
      </p:sp>
    </p:spTree>
    <p:extLst>
      <p:ext uri="{BB962C8B-B14F-4D97-AF65-F5344CB8AC3E}">
        <p14:creationId xmlns:p14="http://schemas.microsoft.com/office/powerpoint/2010/main" val="38525957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{F6A74898-1011-1C4E-BF58-2200142600B0}tf16401378</Template>
  <TotalTime>583</TotalTime>
  <Words>1887</Words>
  <Application>Microsoft Macintosh PowerPoint</Application>
  <PresentationFormat>Widescreen</PresentationFormat>
  <Paragraphs>154</Paragraphs>
  <Slides>19</Slides>
  <Notes>12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19</vt:i4>
      </vt:variant>
    </vt:vector>
  </HeadingPairs>
  <TitlesOfParts>
    <vt:vector size="31" baseType="lpstr">
      <vt:lpstr>inherit</vt:lpstr>
      <vt:lpstr>MS Shell Dlg 2</vt:lpstr>
      <vt:lpstr>Arial</vt:lpstr>
      <vt:lpstr>Calibri</vt:lpstr>
      <vt:lpstr>Cambria Math</vt:lpstr>
      <vt:lpstr>Helvetica</vt:lpstr>
      <vt:lpstr>roboto</vt:lpstr>
      <vt:lpstr>roboto</vt:lpstr>
      <vt:lpstr>Times</vt:lpstr>
      <vt:lpstr>Wingdings</vt:lpstr>
      <vt:lpstr>Wingdings 3</vt:lpstr>
      <vt:lpstr>Madison</vt:lpstr>
      <vt:lpstr>Early results on  Treatment Recommendation System based on NLP</vt:lpstr>
      <vt:lpstr>Why Treatment Recommendation System</vt:lpstr>
      <vt:lpstr>Related work</vt:lpstr>
      <vt:lpstr>What I’ve done – dealing with missing values</vt:lpstr>
      <vt:lpstr>What I’ve done– data cleaning</vt:lpstr>
      <vt:lpstr>What I’ve done - mapping</vt:lpstr>
      <vt:lpstr>What I’ve done - conditions</vt:lpstr>
      <vt:lpstr>What I’ve done - treatments</vt:lpstr>
      <vt:lpstr>What I’ve done - symptoms</vt:lpstr>
      <vt:lpstr>Future work</vt:lpstr>
      <vt:lpstr>Future work</vt:lpstr>
      <vt:lpstr>Future work</vt:lpstr>
      <vt:lpstr>Semantic Similarity between Words </vt:lpstr>
      <vt:lpstr>Semantic Similarity between Sentences</vt:lpstr>
      <vt:lpstr>Future work</vt:lpstr>
      <vt:lpstr>Future work</vt:lpstr>
      <vt:lpstr>Future work</vt:lpstr>
      <vt:lpstr>Reference</vt:lpstr>
      <vt:lpstr>Thanks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Early results on  Treatment Recommendation system based on NLP</dc:title>
  <dc:creator>Shuai Xu</dc:creator>
  <cp:lastModifiedBy>Shuai Xu</cp:lastModifiedBy>
  <cp:revision>44</cp:revision>
  <dcterms:created xsi:type="dcterms:W3CDTF">2022-03-24T21:01:55Z</dcterms:created>
  <dcterms:modified xsi:type="dcterms:W3CDTF">2022-04-06T00:04:17Z</dcterms:modified>
</cp:coreProperties>
</file>