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0" r:id="rId2"/>
    <p:sldId id="261" r:id="rId3"/>
    <p:sldId id="262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767C"/>
    <a:srgbClr val="FFFF00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1" autoAdjust="0"/>
    <p:restoredTop sz="89785" autoAdjust="0"/>
  </p:normalViewPr>
  <p:slideViewPr>
    <p:cSldViewPr>
      <p:cViewPr varScale="1">
        <p:scale>
          <a:sx n="82" d="100"/>
          <a:sy n="82" d="100"/>
        </p:scale>
        <p:origin x="20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1F49-2C46-46CE-958F-224F67A5FFCE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279E-99FA-4B1B-8F51-BF572BDFA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279E-99FA-4B1B-8F51-BF572BDFA9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gấu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Gấu</a:t>
            </a:r>
            <a:endParaRPr lang="vi-VN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114800"/>
            <a:ext cx="381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so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A?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Gấu</a:t>
            </a:r>
            <a:endParaRPr lang="vi-VN"/>
          </a:p>
        </p:txBody>
      </p:sp>
      <p:grpSp>
        <p:nvGrpSpPr>
          <p:cNvPr id="6" name="Group 5"/>
          <p:cNvGrpSpPr/>
          <p:nvPr/>
        </p:nvGrpSpPr>
        <p:grpSpPr>
          <a:xfrm>
            <a:off x="5715000" y="4343400"/>
            <a:ext cx="3429000" cy="2286000"/>
            <a:chOff x="1752600" y="2895600"/>
            <a:chExt cx="3810000" cy="2743200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2895600"/>
              <a:ext cx="38100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667000" y="3810000"/>
              <a:ext cx="1905000" cy="1828800"/>
            </a:xfrm>
            <a:prstGeom prst="rect">
              <a:avLst/>
            </a:prstGeom>
            <a:solidFill>
              <a:srgbClr val="2DA2B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S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chính nối đến vùng cấm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A là một vùng hình chữ nhật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Gấu</a:t>
            </a:r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733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4724400"/>
            <a:ext cx="1885188" cy="1676400"/>
          </a:xfrm>
          <a:prstGeom prst="rect">
            <a:avLst/>
          </a:prstGeom>
          <a:solidFill>
            <a:srgbClr val="2DA2BF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4953000" y="4267200"/>
            <a:ext cx="1905000" cy="457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781800" y="4267200"/>
            <a:ext cx="457200" cy="2133600"/>
          </a:xfrm>
          <a:prstGeom prst="rect">
            <a:avLst/>
          </a:prstGeom>
          <a:solidFill>
            <a:srgbClr val="EC767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S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Gấu</a:t>
            </a:r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733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10200" y="5105400"/>
            <a:ext cx="914400" cy="838200"/>
          </a:xfrm>
          <a:prstGeom prst="rect">
            <a:avLst/>
          </a:prstGeom>
          <a:solidFill>
            <a:srgbClr val="2DA2BF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5410200" y="4267200"/>
            <a:ext cx="914400" cy="838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cướp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so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TKNP gái trị 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lời giải bài toán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Gấu</a:t>
            </a:r>
            <a:endParaRPr lang="vi-VN"/>
          </a:p>
        </p:txBody>
      </p:sp>
      <p:grpSp>
        <p:nvGrpSpPr>
          <p:cNvPr id="6" name="Group 5"/>
          <p:cNvGrpSpPr/>
          <p:nvPr/>
        </p:nvGrpSpPr>
        <p:grpSpPr>
          <a:xfrm>
            <a:off x="5715000" y="4343400"/>
            <a:ext cx="3429000" cy="2286000"/>
            <a:chOff x="1752600" y="2895600"/>
            <a:chExt cx="3810000" cy="2743200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2895600"/>
              <a:ext cx="38100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667000" y="3810000"/>
              <a:ext cx="1905000" cy="1828800"/>
            </a:xfrm>
            <a:prstGeom prst="rect">
              <a:avLst/>
            </a:prstGeom>
            <a:solidFill>
              <a:srgbClr val="2DA2B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42615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</TotalTime>
  <Words>221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Đầu Gấu</vt:lpstr>
      <vt:lpstr>Đầu Gấu</vt:lpstr>
      <vt:lpstr>Đầu Gấu</vt:lpstr>
      <vt:lpstr>Đầu Gấu</vt:lpstr>
      <vt:lpstr>Đầu Gấu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D608GV</cp:lastModifiedBy>
  <cp:revision>36</cp:revision>
  <dcterms:created xsi:type="dcterms:W3CDTF">2006-08-16T00:00:00Z</dcterms:created>
  <dcterms:modified xsi:type="dcterms:W3CDTF">2020-10-30T09:33:36Z</dcterms:modified>
</cp:coreProperties>
</file>