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80"/>
  </p:notesMasterIdLst>
  <p:sldIdLst>
    <p:sldId id="256" r:id="rId2"/>
    <p:sldId id="268" r:id="rId3"/>
    <p:sldId id="269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79" r:id="rId12"/>
    <p:sldId id="267" r:id="rId13"/>
    <p:sldId id="266" r:id="rId14"/>
    <p:sldId id="278" r:id="rId15"/>
    <p:sldId id="284" r:id="rId16"/>
    <p:sldId id="285" r:id="rId17"/>
    <p:sldId id="283" r:id="rId18"/>
    <p:sldId id="287" r:id="rId19"/>
    <p:sldId id="288" r:id="rId20"/>
    <p:sldId id="280" r:id="rId21"/>
    <p:sldId id="281" r:id="rId22"/>
    <p:sldId id="289" r:id="rId23"/>
    <p:sldId id="291" r:id="rId24"/>
    <p:sldId id="292" r:id="rId25"/>
    <p:sldId id="293" r:id="rId26"/>
    <p:sldId id="294" r:id="rId27"/>
    <p:sldId id="282" r:id="rId28"/>
    <p:sldId id="286" r:id="rId29"/>
    <p:sldId id="295" r:id="rId30"/>
    <p:sldId id="296" r:id="rId31"/>
    <p:sldId id="297" r:id="rId32"/>
    <p:sldId id="275" r:id="rId33"/>
    <p:sldId id="300" r:id="rId34"/>
    <p:sldId id="301" r:id="rId35"/>
    <p:sldId id="299" r:id="rId36"/>
    <p:sldId id="302" r:id="rId37"/>
    <p:sldId id="304" r:id="rId38"/>
    <p:sldId id="305" r:id="rId39"/>
    <p:sldId id="327" r:id="rId40"/>
    <p:sldId id="306" r:id="rId41"/>
    <p:sldId id="307" r:id="rId42"/>
    <p:sldId id="308" r:id="rId43"/>
    <p:sldId id="309" r:id="rId44"/>
    <p:sldId id="310" r:id="rId45"/>
    <p:sldId id="312" r:id="rId46"/>
    <p:sldId id="311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8" r:id="rId62"/>
    <p:sldId id="277" r:id="rId63"/>
    <p:sldId id="329" r:id="rId64"/>
    <p:sldId id="343" r:id="rId65"/>
    <p:sldId id="344" r:id="rId66"/>
    <p:sldId id="345" r:id="rId67"/>
    <p:sldId id="335" r:id="rId68"/>
    <p:sldId id="342" r:id="rId69"/>
    <p:sldId id="330" r:id="rId70"/>
    <p:sldId id="336" r:id="rId71"/>
    <p:sldId id="331" r:id="rId72"/>
    <p:sldId id="332" r:id="rId73"/>
    <p:sldId id="337" r:id="rId74"/>
    <p:sldId id="333" r:id="rId75"/>
    <p:sldId id="338" r:id="rId76"/>
    <p:sldId id="339" r:id="rId77"/>
    <p:sldId id="341" r:id="rId78"/>
    <p:sldId id="263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6600"/>
    <a:srgbClr val="FF5050"/>
    <a:srgbClr val="000000"/>
    <a:srgbClr val="404040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6" d="100"/>
          <a:sy n="106" d="100"/>
        </p:scale>
        <p:origin x="-48" y="-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dancemachines.blogspot.com/2008/04/cartesian-coordinates.html" TargetMode="External"/><Relationship Id="rId1" Type="http://schemas.openxmlformats.org/officeDocument/2006/relationships/image" Target="../media/image3.png"/><Relationship Id="rId6" Type="http://schemas.openxmlformats.org/officeDocument/2006/relationships/hyperlink" Target="http://math.stackexchange.com/questions/1299682/geometric-intuition-for-derivatives-of-basic-trig-functions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://gamedev.stackexchange.com/questions/83104/interpolating-rotated-objec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dancemachines.blogspot.com/2008/04/cartesian-coordinates.html" TargetMode="External"/><Relationship Id="rId1" Type="http://schemas.openxmlformats.org/officeDocument/2006/relationships/image" Target="../media/image3.png"/><Relationship Id="rId6" Type="http://schemas.openxmlformats.org/officeDocument/2006/relationships/hyperlink" Target="http://math.stackexchange.com/questions/1299682/geometric-intuition-for-derivatives-of-basic-trig-functions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://gamedev.stackexchange.com/questions/83104/interpolating-rotated-objec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1CF8F-9F36-485C-B5BF-9D24620ED14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CD36E1-F993-407C-8847-9070747A8905}">
      <dgm:prSet phldrT="[Text]"/>
      <dgm:spPr>
        <a:solidFill>
          <a:srgbClr val="FF0000"/>
        </a:solidFill>
      </dgm:spPr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Tiếp cận theo các kiến thức hình học tính toán thuần túy theo góc nhìn Toán học với rất nhiều công thức phức tạp</a:t>
          </a:r>
          <a:endParaRPr lang="en-US"/>
        </a:p>
      </dgm:t>
    </dgm:pt>
    <dgm:pt modelId="{E3122F03-6DD0-4F40-B4F5-20A8D549E85B}" type="parTrans" cxnId="{2CB9CE81-3F41-4966-B6D7-051ED5B85B91}">
      <dgm:prSet/>
      <dgm:spPr/>
      <dgm:t>
        <a:bodyPr/>
        <a:lstStyle/>
        <a:p>
          <a:endParaRPr lang="en-US"/>
        </a:p>
      </dgm:t>
    </dgm:pt>
    <dgm:pt modelId="{47426ECA-6492-48B0-85F6-207F82244EA7}" type="sibTrans" cxnId="{2CB9CE81-3F41-4966-B6D7-051ED5B85B91}">
      <dgm:prSet/>
      <dgm:spPr/>
      <dgm:t>
        <a:bodyPr/>
        <a:lstStyle/>
        <a:p>
          <a:endParaRPr lang="en-US"/>
        </a:p>
      </dgm:t>
    </dgm:pt>
    <dgm:pt modelId="{00DCAA48-7E9A-4676-8458-0350400F2641}">
      <dgm:prSet phldrT="[Text]"/>
      <dgm:spPr/>
      <dgm:t>
        <a:bodyPr/>
        <a:lstStyle/>
        <a:p>
          <a:pPr algn="just"/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phẳng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, vector,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góc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thẳng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116407DD-0F55-4C26-B403-7EA3A5AB30E3}" type="parTrans" cxnId="{5DF27360-038D-475D-8F14-57E260634340}">
      <dgm:prSet/>
      <dgm:spPr/>
      <dgm:t>
        <a:bodyPr/>
        <a:lstStyle/>
        <a:p>
          <a:endParaRPr lang="en-US"/>
        </a:p>
      </dgm:t>
    </dgm:pt>
    <dgm:pt modelId="{BA6C9C3E-77DC-4171-A529-609D74BC72C6}" type="sibTrans" cxnId="{5DF27360-038D-475D-8F14-57E260634340}">
      <dgm:prSet/>
      <dgm:spPr/>
      <dgm:t>
        <a:bodyPr/>
        <a:lstStyle/>
        <a:p>
          <a:endParaRPr lang="en-US"/>
        </a:p>
      </dgm:t>
    </dgm:pt>
    <dgm:pt modelId="{AEC845A3-82C9-4F7C-B5E5-0EB6EE901F5B}">
      <dgm:prSet phldrT="[Text]"/>
      <dgm:spPr/>
      <dgm:t>
        <a:bodyPr/>
        <a:lstStyle/>
        <a:p>
          <a:pPr algn="just"/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quay,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tịnh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tiến, tích chấm, tích chéo…</a:t>
          </a:r>
        </a:p>
      </dgm:t>
    </dgm:pt>
    <dgm:pt modelId="{B4D71835-7AC1-427B-9567-8D209559065F}" type="parTrans" cxnId="{1F36FE94-0E27-4BF9-840B-0AE10D786C3B}">
      <dgm:prSet/>
      <dgm:spPr/>
      <dgm:t>
        <a:bodyPr/>
        <a:lstStyle/>
        <a:p>
          <a:endParaRPr lang="en-US"/>
        </a:p>
      </dgm:t>
    </dgm:pt>
    <dgm:pt modelId="{E2E637D0-6818-41DC-B58F-370CBD6B57F7}" type="sibTrans" cxnId="{1F36FE94-0E27-4BF9-840B-0AE10D786C3B}">
      <dgm:prSet/>
      <dgm:spPr/>
      <dgm:t>
        <a:bodyPr/>
        <a:lstStyle/>
        <a:p>
          <a:endParaRPr lang="en-US"/>
        </a:p>
      </dgm:t>
    </dgm:pt>
    <dgm:pt modelId="{78703467-3A0D-48EA-B990-5FDA198B6B47}">
      <dgm:prSet phldrT="[Text]"/>
      <dgm:spPr/>
      <dgm:t>
        <a:bodyPr/>
        <a:lstStyle/>
        <a:p>
          <a:pPr algn="just"/>
          <a:r>
            <a:rPr lang="en-US"/>
            <a:t>Công thức liên quan đến các hàm sin, cos, tan</a:t>
          </a:r>
        </a:p>
      </dgm:t>
    </dgm:pt>
    <dgm:pt modelId="{B7961000-265E-46B6-9109-5B9B5B0E0C75}" type="parTrans" cxnId="{957FFCCC-71E6-45F7-A535-720CAD5C6870}">
      <dgm:prSet/>
      <dgm:spPr/>
      <dgm:t>
        <a:bodyPr/>
        <a:lstStyle/>
        <a:p>
          <a:endParaRPr lang="en-US"/>
        </a:p>
      </dgm:t>
    </dgm:pt>
    <dgm:pt modelId="{24331BAB-A7C5-4E09-A445-00A798A0D649}" type="sibTrans" cxnId="{957FFCCC-71E6-45F7-A535-720CAD5C6870}">
      <dgm:prSet/>
      <dgm:spPr/>
      <dgm:t>
        <a:bodyPr/>
        <a:lstStyle/>
        <a:p>
          <a:endParaRPr lang="en-US"/>
        </a:p>
      </dgm:t>
    </dgm:pt>
    <dgm:pt modelId="{55BE9019-9446-4ED5-8D17-9042A7B87334}" type="pres">
      <dgm:prSet presAssocID="{A6D1CF8F-9F36-485C-B5BF-9D24620ED14B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9D830A43-B2E9-4E6C-A79C-DBC01E48A842}" type="pres">
      <dgm:prSet presAssocID="{24CD36E1-F993-407C-8847-9070747A8905}" presName="Parent" presStyleLbl="node1" presStyleIdx="0" presStyleCnt="2">
        <dgm:presLayoutVars>
          <dgm:chMax val="4"/>
          <dgm:chPref val="3"/>
        </dgm:presLayoutVars>
      </dgm:prSet>
      <dgm:spPr/>
    </dgm:pt>
    <dgm:pt modelId="{23F1F703-D8F6-409A-A918-39FE25FA47B6}" type="pres">
      <dgm:prSet presAssocID="{00DCAA48-7E9A-4676-8458-0350400F2641}" presName="Accent" presStyleLbl="node1" presStyleIdx="1" presStyleCnt="2"/>
      <dgm:spPr/>
    </dgm:pt>
    <dgm:pt modelId="{94C48805-2340-4211-887A-149E5DA11D2D}" type="pres">
      <dgm:prSet presAssocID="{00DCAA48-7E9A-4676-8458-0350400F2641}" presName="Image1" presStyleLbl="fgImgPlace1" presStyleIdx="0" presStyleCnt="3" custLinFactNeighborX="643" custLinFactNeighborY="4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</dgm:spPr>
    </dgm:pt>
    <dgm:pt modelId="{372E239B-83F2-4FD8-A03C-7DFD72578897}" type="pres">
      <dgm:prSet presAssocID="{00DCAA48-7E9A-4676-8458-0350400F2641}" presName="Child1" presStyleLbl="revTx" presStyleIdx="0" presStyleCnt="3" custScaleX="138734" custScaleY="69943" custLinFactNeighborX="17350" custLinFactNeighborY="2641">
        <dgm:presLayoutVars>
          <dgm:chMax val="0"/>
          <dgm:chPref val="0"/>
          <dgm:bulletEnabled val="1"/>
        </dgm:presLayoutVars>
      </dgm:prSet>
      <dgm:spPr/>
    </dgm:pt>
    <dgm:pt modelId="{8DD75704-5D03-4A71-8845-BEE0B73A857A}" type="pres">
      <dgm:prSet presAssocID="{AEC845A3-82C9-4F7C-B5E5-0EB6EE901F5B}" presName="Image2" presStyleCnt="0"/>
      <dgm:spPr/>
    </dgm:pt>
    <dgm:pt modelId="{87ED803A-185F-4E27-BCC8-72481E496E7E}" type="pres">
      <dgm:prSet presAssocID="{AEC845A3-82C9-4F7C-B5E5-0EB6EE901F5B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D1B4A97A-0B6B-44F5-B0B7-0C9DD29CA7BA}" type="pres">
      <dgm:prSet presAssocID="{AEC845A3-82C9-4F7C-B5E5-0EB6EE901F5B}" presName="Child2" presStyleLbl="revTx" presStyleIdx="1" presStyleCnt="3" custScaleX="116942" custScaleY="51641" custLinFactNeighborX="5761" custLinFactNeighborY="-1328">
        <dgm:presLayoutVars>
          <dgm:chMax val="0"/>
          <dgm:chPref val="0"/>
          <dgm:bulletEnabled val="1"/>
        </dgm:presLayoutVars>
      </dgm:prSet>
      <dgm:spPr/>
    </dgm:pt>
    <dgm:pt modelId="{D6BFDED2-BA7A-49B4-8728-F5F0F0957203}" type="pres">
      <dgm:prSet presAssocID="{78703467-3A0D-48EA-B990-5FDA198B6B47}" presName="Image3" presStyleCnt="0"/>
      <dgm:spPr/>
    </dgm:pt>
    <dgm:pt modelId="{CEC6F660-79DA-46D5-866F-7E82BD441B57}" type="pres">
      <dgm:prSet presAssocID="{78703467-3A0D-48EA-B990-5FDA198B6B47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</dgm:spPr>
    </dgm:pt>
    <dgm:pt modelId="{D3E3F968-3CFF-4A50-9751-A1C7351144A6}" type="pres">
      <dgm:prSet presAssocID="{78703467-3A0D-48EA-B990-5FDA198B6B47}" presName="Child3" presStyleLbl="revTx" presStyleIdx="2" presStyleCnt="3" custScaleX="122273" custScaleY="68577" custLinFactNeighborX="8776" custLinFactNeighborY="664">
        <dgm:presLayoutVars>
          <dgm:chMax val="0"/>
          <dgm:chPref val="0"/>
          <dgm:bulletEnabled val="1"/>
        </dgm:presLayoutVars>
      </dgm:prSet>
      <dgm:spPr/>
    </dgm:pt>
  </dgm:ptLst>
  <dgm:cxnLst>
    <dgm:cxn modelId="{9390915D-F43F-426C-971F-B0F7454A5157}" type="presOf" srcId="{24CD36E1-F993-407C-8847-9070747A8905}" destId="{9D830A43-B2E9-4E6C-A79C-DBC01E48A842}" srcOrd="0" destOrd="0" presId="urn:microsoft.com/office/officeart/2011/layout/RadialPictureList"/>
    <dgm:cxn modelId="{5DF27360-038D-475D-8F14-57E260634340}" srcId="{24CD36E1-F993-407C-8847-9070747A8905}" destId="{00DCAA48-7E9A-4676-8458-0350400F2641}" srcOrd="0" destOrd="0" parTransId="{116407DD-0F55-4C26-B403-7EA3A5AB30E3}" sibTransId="{BA6C9C3E-77DC-4171-A529-609D74BC72C6}"/>
    <dgm:cxn modelId="{0A868681-60DF-4C37-A769-7A2728363D0C}" type="presOf" srcId="{A6D1CF8F-9F36-485C-B5BF-9D24620ED14B}" destId="{55BE9019-9446-4ED5-8D17-9042A7B87334}" srcOrd="0" destOrd="0" presId="urn:microsoft.com/office/officeart/2011/layout/RadialPictureList"/>
    <dgm:cxn modelId="{2CB9CE81-3F41-4966-B6D7-051ED5B85B91}" srcId="{A6D1CF8F-9F36-485C-B5BF-9D24620ED14B}" destId="{24CD36E1-F993-407C-8847-9070747A8905}" srcOrd="0" destOrd="0" parTransId="{E3122F03-6DD0-4F40-B4F5-20A8D549E85B}" sibTransId="{47426ECA-6492-48B0-85F6-207F82244EA7}"/>
    <dgm:cxn modelId="{1F36FE94-0E27-4BF9-840B-0AE10D786C3B}" srcId="{24CD36E1-F993-407C-8847-9070747A8905}" destId="{AEC845A3-82C9-4F7C-B5E5-0EB6EE901F5B}" srcOrd="1" destOrd="0" parTransId="{B4D71835-7AC1-427B-9567-8D209559065F}" sibTransId="{E2E637D0-6818-41DC-B58F-370CBD6B57F7}"/>
    <dgm:cxn modelId="{90942799-BE1E-40E5-A348-A85AF7809CB5}" type="presOf" srcId="{AEC845A3-82C9-4F7C-B5E5-0EB6EE901F5B}" destId="{D1B4A97A-0B6B-44F5-B0B7-0C9DD29CA7BA}" srcOrd="0" destOrd="0" presId="urn:microsoft.com/office/officeart/2011/layout/RadialPictureList"/>
    <dgm:cxn modelId="{F96ADB9E-F54D-4DA9-B0C7-C84DB5139BD3}" type="presOf" srcId="{00DCAA48-7E9A-4676-8458-0350400F2641}" destId="{372E239B-83F2-4FD8-A03C-7DFD72578897}" srcOrd="0" destOrd="0" presId="urn:microsoft.com/office/officeart/2011/layout/RadialPictureList"/>
    <dgm:cxn modelId="{957FFCCC-71E6-45F7-A535-720CAD5C6870}" srcId="{24CD36E1-F993-407C-8847-9070747A8905}" destId="{78703467-3A0D-48EA-B990-5FDA198B6B47}" srcOrd="2" destOrd="0" parTransId="{B7961000-265E-46B6-9109-5B9B5B0E0C75}" sibTransId="{24331BAB-A7C5-4E09-A445-00A798A0D649}"/>
    <dgm:cxn modelId="{7407ECFC-7EB4-409B-948C-C3E42F39CC98}" type="presOf" srcId="{78703467-3A0D-48EA-B990-5FDA198B6B47}" destId="{D3E3F968-3CFF-4A50-9751-A1C7351144A6}" srcOrd="0" destOrd="0" presId="urn:microsoft.com/office/officeart/2011/layout/RadialPictureList"/>
    <dgm:cxn modelId="{FE5E0227-1EDA-4A8A-85A4-055AEA8F0ECA}" type="presParOf" srcId="{55BE9019-9446-4ED5-8D17-9042A7B87334}" destId="{9D830A43-B2E9-4E6C-A79C-DBC01E48A842}" srcOrd="0" destOrd="0" presId="urn:microsoft.com/office/officeart/2011/layout/RadialPictureList"/>
    <dgm:cxn modelId="{5F5DA39A-9F80-48E0-A78B-9BF5D294D7F6}" type="presParOf" srcId="{55BE9019-9446-4ED5-8D17-9042A7B87334}" destId="{23F1F703-D8F6-409A-A918-39FE25FA47B6}" srcOrd="1" destOrd="0" presId="urn:microsoft.com/office/officeart/2011/layout/RadialPictureList"/>
    <dgm:cxn modelId="{33C9D8CD-4898-46FA-9A2A-75FF9564481C}" type="presParOf" srcId="{55BE9019-9446-4ED5-8D17-9042A7B87334}" destId="{94C48805-2340-4211-887A-149E5DA11D2D}" srcOrd="2" destOrd="0" presId="urn:microsoft.com/office/officeart/2011/layout/RadialPictureList"/>
    <dgm:cxn modelId="{AA7E8DB1-3771-4583-B826-4E046D2AD482}" type="presParOf" srcId="{55BE9019-9446-4ED5-8D17-9042A7B87334}" destId="{372E239B-83F2-4FD8-A03C-7DFD72578897}" srcOrd="3" destOrd="0" presId="urn:microsoft.com/office/officeart/2011/layout/RadialPictureList"/>
    <dgm:cxn modelId="{81F0673B-1E46-441A-AC7B-C212A8A88EAA}" type="presParOf" srcId="{55BE9019-9446-4ED5-8D17-9042A7B87334}" destId="{8DD75704-5D03-4A71-8845-BEE0B73A857A}" srcOrd="4" destOrd="0" presId="urn:microsoft.com/office/officeart/2011/layout/RadialPictureList"/>
    <dgm:cxn modelId="{DB56B63C-7CA9-4205-8748-BC4181C778B9}" type="presParOf" srcId="{8DD75704-5D03-4A71-8845-BEE0B73A857A}" destId="{87ED803A-185F-4E27-BCC8-72481E496E7E}" srcOrd="0" destOrd="0" presId="urn:microsoft.com/office/officeart/2011/layout/RadialPictureList"/>
    <dgm:cxn modelId="{AF8C61DE-7418-40EF-9C8C-171E99CAA979}" type="presParOf" srcId="{55BE9019-9446-4ED5-8D17-9042A7B87334}" destId="{D1B4A97A-0B6B-44F5-B0B7-0C9DD29CA7BA}" srcOrd="5" destOrd="0" presId="urn:microsoft.com/office/officeart/2011/layout/RadialPictureList"/>
    <dgm:cxn modelId="{B117100B-C69E-448D-ABF0-B7EA36DF5A3F}" type="presParOf" srcId="{55BE9019-9446-4ED5-8D17-9042A7B87334}" destId="{D6BFDED2-BA7A-49B4-8728-F5F0F0957203}" srcOrd="6" destOrd="0" presId="urn:microsoft.com/office/officeart/2011/layout/RadialPictureList"/>
    <dgm:cxn modelId="{69EA4FE8-E8C1-4BD9-B1CD-245A46EBD369}" type="presParOf" srcId="{D6BFDED2-BA7A-49B4-8728-F5F0F0957203}" destId="{CEC6F660-79DA-46D5-866F-7E82BD441B57}" srcOrd="0" destOrd="0" presId="urn:microsoft.com/office/officeart/2011/layout/RadialPictureList"/>
    <dgm:cxn modelId="{779F6102-6AF8-49AD-906E-42B57C4F3E9A}" type="presParOf" srcId="{55BE9019-9446-4ED5-8D17-9042A7B87334}" destId="{D3E3F968-3CFF-4A50-9751-A1C7351144A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30A43-B2E9-4E6C-A79C-DBC01E48A842}">
      <dsp:nvSpPr>
        <dsp:cNvPr id="0" name=""/>
        <dsp:cNvSpPr/>
      </dsp:nvSpPr>
      <dsp:spPr>
        <a:xfrm>
          <a:off x="1638890" y="1433779"/>
          <a:ext cx="2578616" cy="25787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Tiếp cận theo các kiến thức hình học tính toán thuần túy theo góc nhìn Toán học với rất nhiều công thức phức tạp</a:t>
          </a:r>
          <a:endParaRPr lang="en-US" sz="1800" kern="1200"/>
        </a:p>
      </dsp:txBody>
      <dsp:txXfrm>
        <a:off x="2016520" y="1811427"/>
        <a:ext cx="1823356" cy="1823447"/>
      </dsp:txXfrm>
    </dsp:sp>
    <dsp:sp modelId="{23F1F703-D8F6-409A-A918-39FE25FA47B6}">
      <dsp:nvSpPr>
        <dsp:cNvPr id="0" name=""/>
        <dsp:cNvSpPr/>
      </dsp:nvSpPr>
      <dsp:spPr>
        <a:xfrm>
          <a:off x="309134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48805-2340-4211-887A-149E5DA11D2D}">
      <dsp:nvSpPr>
        <dsp:cNvPr id="0" name=""/>
        <dsp:cNvSpPr/>
      </dsp:nvSpPr>
      <dsp:spPr>
        <a:xfrm>
          <a:off x="4145493" y="514330"/>
          <a:ext cx="1381373" cy="1381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E239B-83F2-4FD8-A03C-7DFD72578897}">
      <dsp:nvSpPr>
        <dsp:cNvPr id="0" name=""/>
        <dsp:cNvSpPr/>
      </dsp:nvSpPr>
      <dsp:spPr>
        <a:xfrm>
          <a:off x="5585468" y="715309"/>
          <a:ext cx="2565222" cy="9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phẳng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, vector,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góc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thẳng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5585468" y="715309"/>
        <a:ext cx="2565222" cy="935366"/>
      </dsp:txXfrm>
    </dsp:sp>
    <dsp:sp modelId="{87ED803A-185F-4E27-BCC8-72481E496E7E}">
      <dsp:nvSpPr>
        <dsp:cNvPr id="0" name=""/>
        <dsp:cNvSpPr/>
      </dsp:nvSpPr>
      <dsp:spPr>
        <a:xfrm>
          <a:off x="4670516" y="2028748"/>
          <a:ext cx="1381373" cy="1381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4A97A-0B6B-44F5-B0B7-0C9DD29CA7BA}">
      <dsp:nvSpPr>
        <dsp:cNvPr id="0" name=""/>
        <dsp:cNvSpPr/>
      </dsp:nvSpPr>
      <dsp:spPr>
        <a:xfrm>
          <a:off x="6114264" y="2353855"/>
          <a:ext cx="2162283" cy="6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quay, </a:t>
          </a: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tịnh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tiến, tích chấm, tích chéo…</a:t>
          </a:r>
        </a:p>
      </dsp:txBody>
      <dsp:txXfrm>
        <a:off x="6114264" y="2353855"/>
        <a:ext cx="2162283" cy="690609"/>
      </dsp:txXfrm>
    </dsp:sp>
    <dsp:sp modelId="{CEC6F660-79DA-46D5-866F-7E82BD441B57}">
      <dsp:nvSpPr>
        <dsp:cNvPr id="0" name=""/>
        <dsp:cNvSpPr/>
      </dsp:nvSpPr>
      <dsp:spPr>
        <a:xfrm>
          <a:off x="4136611" y="3622920"/>
          <a:ext cx="1381373" cy="13817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3F968-3CFF-4A50-9751-A1C7351144A6}">
      <dsp:nvSpPr>
        <dsp:cNvPr id="0" name=""/>
        <dsp:cNvSpPr/>
      </dsp:nvSpPr>
      <dsp:spPr>
        <a:xfrm>
          <a:off x="5579117" y="3870091"/>
          <a:ext cx="2260855" cy="91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/>
            <a:t>Công thức liên quan đến các hàm sin, cos, tan</a:t>
          </a:r>
        </a:p>
      </dsp:txBody>
      <dsp:txXfrm>
        <a:off x="5579117" y="3870091"/>
        <a:ext cx="2260855" cy="917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0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1345 8360 0 0,'-2'-1'30'0'0,"0"-1"1"0"0,0 1-1 0 0,0-1 1 0 0,1 0-1 0 0,-1 1 1 0 0,0-1-1 0 0,1 0 1 0 0,-1 0-1 0 0,1 0 0 0 0,-1-1 1 0 0,1 1-1 0 0,0 0 1 0 0,0 0-1 0 0,0-1 1 0 0,0 1-1 0 0,1-1 1 0 0,-1 1-1 0 0,1-1 1 0 0,-1 1-1 0 0,1-1 1 0 0,0 1-1 0 0,0-2-30 0 0,0 0 56 0 0,0 1 0 0 0,1-1 0 0 0,0 1 0 0 0,-1-1 0 0 0,1 1 0 0 0,1-1 0 0 0,-1 1 0 0 0,0-1-1 0 0,1 1 1 0 0,0 0 0 0 0,-1 0 0 0 0,1 0 0 0 0,1 0 0 0 0,-1 0 0 0 0,2-1-56 0 0,6-8 196 0 0,0 0 1 0 0,-1-1-1 0 0,0 0 0 0 0,7-13-196 0 0,-15 25 114 0 0,-1 1 27 0 0,-3-9 1372 0 0,1 6 184 0 0,3 8-1158 0 0,1-2-520 0 0,-1-1 0 0 0,0 1 0 0 0,0-1 0 0 0,1 1 0 0 0,-1-1 0 0 0,1 0 0 0 0,0 0 0 0 0,0 1 0 0 0,0-1 0 0 0,0-1 0 0 0,0 1 0 0 0,2 2-19 0 0,33 19 240 0 0,-17-12-134 0 0,24 17 77 0 0,-26-18-39 0 0,-1 1 0 0 0,0 1-1 0 0,-1 0 1 0 0,2 3-144 0 0,28 26 572 0 0,23 12-572 0 0,-55-42 75 0 0,70 56 1335 0 0,39 43-1410 0 0,-94-82 174 0 0,-2 0-1 0 0,-1 2 0 0 0,21 33-173 0 0,25 38 63 0 0,-38-56-62 0 0,-2-4-1 0 0,-18-24 0 0 0,0 1 0 0 0,-1 0 0 0 0,4 10 0 0 0,12 25 8 0 0,3 6 134 0 0,20 51-142 0 0,-32-66 110 0 0,1 0 1 0 0,2-2 0 0 0,2-1-1 0 0,7 7-110 0 0,19 31 229 0 0,-27-39 252 0 0,14 14-481 0 0,80 89-54 0 0,-72-88 124 0 0,2-3 0 0 0,2-1 0 0 0,3-3 0 0 0,36 25-70 0 0,-70-59 32 0 0,110 88 91 0 0,-116-91-103 0 0,1-1-1 0 0,0-1 1 0 0,2 1-20 0 0,0-1 43 0 0,-1 1-1 0 0,10 9-42 0 0,48 49 208 0 0,21 28-208 0 0,56 53 169 0 0,-69-73 34 0 0,-35-31-73 0 0,2-3 0 0 0,3 0-130 0 0,-29-24 43 0 0,-1 1 1 0 0,-1 1-1 0 0,1 2-43 0 0,3 4 179 0 0,16 12-179 0 0,-32-31 44 0 0,0 1-1 0 0,-1 1 0 0 0,-1 0 0 0 0,3 3-43 0 0,8 12 73 0 0,6 2 86 0 0,1 0 0 0 0,1-1 0 0 0,5 2-159 0 0,21 12 5 0 0,0-1 1 0 0,41 20-6 0 0,-5-2 133 0 0,-76-48-109 0 0,-1 0 0 0 0,0 0-1 0 0,-1 1 1 0 0,0 1 0 0 0,-1 0 0 0 0,1 0 0 0 0,-2 0-1 0 0,0 1 1 0 0,0 0 0 0 0,0 2-24 0 0,13 27 106 0 0,-3 1 1 0 0,4 15-107 0 0,4 9 69 0 0,-15-40-24 0 0,-1-2-30 0 0,1-1 1 0 0,1 0-1 0 0,0 0 1 0 0,4 2-16 0 0,12 23 13 0 0,-21-36-14 0 0,0 1 1 0 0,1-1-1 0 0,0 0 1 0 0,1-1-1 0 0,3 3 1 0 0,17 18 8 0 0,83 84 78 0 0,46 30 44 0 0,-114-111-130 0 0,12 13 0 0 0,47 44-128 0 0,-44-42 96 0 0,-36-27 144 0 0,0 0-1 0 0,8 14-111 0 0,2 1 55 0 0,57 72 88 0 0,-46-54-73 0 0,1 1 15 0 0,-21-24 39 0 0,2-1 0 0 0,4 2-124 0 0,0-2 72 0 0,-2 1 0 0 0,-2 1 0 0 0,-1 2 0 0 0,-2 0 0 0 0,12 25-72 0 0,21 38 0 0 0,-27-50 0 0 0,19 42 0 0 0,-31-57 1 0 0,2 0-1 0 0,8 9 0 0 0,-4-7 10 0 0,7 9 49 0 0,2-1-1 0 0,34 36-58 0 0,-26-38 0 0 0,3-1 0 0 0,12 7 0 0 0,-18-17 0 0 0,-1 2 0 0 0,-2 1 0 0 0,23 30 0 0 0,-26-26 59 0 0,-10-12 56 0 0,-1 1-1 0 0,12 21-114 0 0,-15-22 0 0 0,17 21 0 0 0,-16-23 0 0 0,15 18 0 0 0,1-2 0 0 0,12 9 0 0 0,78 70 0 0 0,-75-72 0 0 0,15 13-6 0 0,155 157 140 0 0,-131-117-6 0 0,34 56-128 0 0,-21-27 123 0 0,16 8-123 0 0,-77-92 5 0 0,-7-11 137 0 0,2-1 0 0 0,1-2 0 0 0,1-2 0 0 0,8 4-142 0 0,10 8 374 0 0,18 19-374 0 0,-45-36 44 0 0,25 15-44 0 0,8 6-2 0 0,46 51 2 0 0,-56-48 0 0 0,329 315 0 0 0,-293-280 0 0 0,-32-32 0 0 0,-1 4 0 0 0,4 10 0 0 0,142 196 0 0 0,-124-163 0 0 0,-24-33 0 0 0,-29-37 0 0 0,1-1 0 0 0,2 0 0 0 0,14 10 0 0 0,87 65 0 0 0,-41-33 0 0 0,-63-51 5 0 0,22 19 49 0 0,-1 2 0 0 0,-1 2 0 0 0,18 24-54 0 0,-27-24 87 0 0,109 128-45 0 0,-91-115-42 0 0,-16-17 0 0 0,12 18 0 0 0,1 1 0 0 0,28 24 0 0 0,-12-13 0 0 0,49 47 0 0 0,-39-39 0 0 0,-38-40 0 0 0,-1 2 0 0 0,20 29 0 0 0,-42-47 0 0 0,115 147 0 0 0,-78-100 0 0 0,10 23 0 0 0,3 3 0 0 0,-56-80 0 0 0,29 38 0 0 0,1-1 0 0 0,14 10 0 0 0,-3-5 0 0 0,-1 4 0 0 0,0 1 0 0 0,29 31-9 0 0,197 225 392 0 0,-95-116-373 0 0,80 101-10 0 0,-213-244 0 0 0,43 49 0 0 0,-36-42 0 0 0,21 22 0 0 0,163 191 95 0 0,-174-199-72 0 0,-23-25-11 0 0,-16-20-14 0 0,16 16 2 0 0,94 105 99 0 0,24 26 26 0 0,-115-134-125 0 0,23 24 0 0 0,53 42 0 0 0,-58-60 0 0 0,52 56 0 0 0,-5 5 1084 0 0,-93-99-985 0 0,3 4 18 0 0,-17-16-117 0 0,1 1 0 0 0,0 1 1 0 0,-1-1-1 0 0,1 0 0 0 0,0 0 0 0 0,0 0 1 0 0,0 0-1 0 0,1 1 0 0 0,-1-2 0 0 0,0 1 1 0 0,0 0-1 0 0,0 0 0 0 0,1 0 0 0 0,-1 0 0 0 0,27 16 126 0 0,-19-13-119 0 0,-5-5 10 0 0,-3 1-26 0 0,-1-1-1 0 0,1 1 1 0 0,-1-1 0 0 0,1 1-1 0 0,0 0 1 0 0,-1 0 0 0 0,1-1-1 0 0,-1 1 1 0 0,1 0 0 0 0,0 0 0 0 0,-1 0-1 0 0,1 0 1 0 0,0 0 0 0 0,-1 0-1 0 0,1 0 1 0 0,0 0 9 0 0,0-1-69 0 0,-1 0 56 0 0,1 0-1 0 0,-1 0 1 0 0,0 0 0 0 0,1 0-1 0 0,-1 0 1 0 0,0 0 0 0 0,0 0 0 0 0,1 0-1 0 0,-1 1 1 0 0,0-1 0 0 0,0 0-1 0 0,0 0 1 0 0,0 0 0 0 0,0 0 0 0 0,0 0-1 0 0,-1 0 1 0 0,1 0 0 0 0,0 0 0 0 0,0 0-1 0 0,-1 0 1 0 0,1 0 0 0 0,0 0-1 0 0,-1 1 1 0 0,1-1 0 0 0,-1 0 13 0 0,-14-26-559 0 0,-2 1 1 0 0,0 1-1 0 0,-21-22 559 0 0,-65-70-128 0 0,-103-127-960 0 0,128 138 981 0 0,-81-100-157 0 0,120 161 230 0 0,-7-9-177 0 0,-27-23 211 0 0,17 22-12 0 0,-43-39 13 0 0,-100-86-1 0 0,151 135-49 0 0,-13-20 49 0 0,-3-2-79 0 0,-34-33 13 0 0,-7-8-124 0 0,-55-39 190 0 0,-16-14-173 0 0,152 138 118 0 0,-132-144-925 0 0,151 161 976 0 0,-79-88-448 0 0,-74-66 452 0 0,-22 13-38 0 0,44 37 12 0 0,-7 0 26 0 0,1 0 0 0 0,76 53 90 0 0,3-3 0 0 0,3-3 0 0 0,-7-14-90 0 0,-232-267 285 0 0,220 251-229 0 0,-16-32-56 0 0,-57-69 29 0 0,-30-25-29 0 0,-120-196 0 0 0,144 203 0 0 0,27 39 0 0 0,56 71 0 0 0,-39-57 0 0 0,-72-102 0 0 0,-49-62 397 0 0,-177-223 494 0 0,281 388-863 0 0,-210-236 88 0 0,139 177-186 0 0,-109-111-108 0 0,-270-253-238 0 0,315 310-90 0 0,28 28 308 0 0,124 130 188 0 0,-257-248-52 0 0,-161-142-236 0 0,-8-33 284 0 0,318 311 25 0 0,134 129 40 0 0,19 20-34 0 0,-63-65 116 0 0,5-6-1 0 0,-25-49-132 0 0,-66-90 0 0 0,-14-20 0 0 0,181 233 0 0 0,-171-232 0 0 0,159 219 0 0 0,-4-5 0 0 0,-158-215 39 0 0,47 61-27 0 0,0 23-24 0 0,-2-3 13 0 0,43 50 203 0 0,-176-240 536 0 0,137 158-740 0 0,26 63 0 0 0,147 191 0 0 0,-117-142 0 0 0,98 120 56 0 0,0 0-1 0 0,-2 1 1 0 0,-7-5-56 0 0,31 29 2 0 0,0-1 0 0 0,0 1 0 0 0,-1 0 0 0 0,1 0 0 0 0,0 0 0 0 0,0 0 0 0 0,0-1 0 0 0,0 1 0 0 0,0 0 0 0 0,0 0 0 0 0,-1 0 0 0 0,1 0 0 0 0,0 0 0 0 0,0-1 0 0 0,0 1 0 0 0,-1 0 0 0 0,1 0 0 0 0,0 0 0 0 0,0 0 0 0 0,0 0 0 0 0,-1 0 0 0 0,1 0 0 0 0,0 0 0 0 0,0 0 0 0 0,0 0 0 0 0,-1 0 0 0 0,1 0 0 0 0,0 0 0 0 0,0 0 0 0 0,0 0 0 0 0,-1 0 0 0 0,1 0 1 0 0,0 0-1 0 0,0 0 0 0 0,0 0 0 0 0,-1 0 0 0 0,1 0 0 0 0,0 1 0 0 0,0-1 0 0 0,0 0 0 0 0,0 0 0 0 0,-1 0 0 0 0,1 0-2 0 0,-1 11-86 0 0,7 15 150 0 0,-6-25-62 0 0,7 15 29 0 0,0 0 0 0 0,6 10-31 0 0,0-4 0 0 0,0 0 0 0 0,2-2 0 0 0,0 0 0 0 0,2 0 0 0 0,109 127 0 0 0,-2-5 0 0 0,-106-123 1 0 0,186 194-16 0 0,296 300-1157 0 0,44 132-28 0 0,-312-358-290 0 0,-48-67 381 0 0,16 16-10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7800 0 0,'0'0'174'0'0,"0"0"29"0"0,0 0 13 0 0,-4 7 7 0 0,3-4-205 0 0,1-1 0 0 0,-1 0 1 0 0,1 1-1 0 0,0-1 1 0 0,0 1-1 0 0,0-1 0 0 0,0 1 1 0 0,0-1-1 0 0,1 0 0 0 0,-1 1 1 0 0,1-1-1 0 0,-1 1 1 0 0,1-1-1 0 0,0 0 0 0 0,0 0 1 0 0,0 1-1 0 0,0-1 0 0 0,0 0 1 0 0,1 0-1 0 0,-1 0 0 0 0,0 0 1 0 0,1 0-1 0 0,1 1-18 0 0,6 7 179 0 0,0 1 0 0 0,2-1 0 0 0,4 4-179 0 0,-15-14 1 0 0,109 106 1387 0 0,-18-16-378 0 0,-71-72-909 0 0,-12-12 65 0 0,0 1 0 0 0,0 1 0 0 0,-1-1 0 0 0,0 1-1 0 0,0 0 1 0 0,1 4-166 0 0,-3-10 557 0 0,-5-2-542 0 0,0 0 0 0 0,0 0 0 0 0,1 0 0 0 0,-1 0 0 0 0,0 0 0 0 0,0 0 1 0 0,0 0-1 0 0,0 0 0 0 0,0 0 0 0 0,1 0 0 0 0,-1 0 0 0 0,0 0 0 0 0,0 0 0 0 0,0 0 0 0 0,0 0 0 0 0,1 0 0 0 0,-1 0 1 0 0,0 1-1 0 0,0-1 0 0 0,0 0 0 0 0,0 0 0 0 0,0 0 0 0 0,0 0 0 0 0,1 0 0 0 0,-1 0 0 0 0,0 0 0 0 0,0 1 1 0 0,0-1-1 0 0,0 0 0 0 0,0 0 0 0 0,0 0 0 0 0,0 0 0 0 0,0 0 0 0 0,0 0 0 0 0,0 1 0 0 0,0-1 0 0 0,0 0 0 0 0,0 0 1 0 0,0 0-16 0 0,24 29 3113 0 0,-9-7-2551 0 0,-7-10-411 0 0,-1 0 0 0 0,0 1-1 0 0,5 12-150 0 0,4 21 0 0 0,-2 0 0 0 0,4 29 0 0 0,-10-44 0 0 0,4 25 0 0 0,16 149 0 0 0,-22-175 0 0 0,4 12 0 0 0,1 1 0 0 0,-1-7 1 0 0,1-1 0 0 0,1-1 0 0 0,4 5-1 0 0,51 100-20 0 0,-42-89-23 0 0,28 51 30 0 0,22 49 14 0 0,-71-142-1 0 0,61 142 0 0 0,3 28 0 0 0,58 154 40 0 0,-111-296-16 0 0,47 104-24 0 0,-31-73 5 0 0,3-2 0 0 0,3-2 0 0 0,10 10-5 0 0,-9-14 117 0 0,-2-5 237 0 0,-2 1 0 0 0,21 51-354 0 0,-46-83 86 0 0,-1 0-1 0 0,3 19-85 0 0,-2-7 37 0 0,-1 3 131 0 0,0 0 0 0 0,-3 1-1 0 0,-1 9-167 0 0,-1 4 260 0 0,-2-19 120 0 0,4 13-380 0 0,-2-21 77 0 0,2 0 0 0 0,1 0 0 0 0,1-1 0 0 0,0 0 1 0 0,2-1-1 0 0,5 9-77 0 0,-7-17 20 0 0,1 0-1 0 0,0-1 1 0 0,1 1 0 0 0,1-2 0 0 0,0 1 0 0 0,1-1-1 0 0,4 3-19 0 0,110 119-109 0 0,-102-112 157 0 0,-16-17-4 0 0,-1 1 1 0 0,0-1-1 0 0,0 1 0 0 0,0 1 0 0 0,3 5-44 0 0,14 34 248 0 0,-22-46-72 0 0,-1-1 0 0 0,0 0-2 0 0,0 0-12 0 0,0 0-2 0 0,0 0 0 0 0,0 0 27 0 0,0 0 110 0 0,0 0 45 0 0,0 0 8 0 0,0 0-40 0 0,0 0-177 0 0,0 0-64 0 0,0 0-5 0 0,1 7-197 0 0,0-6 18 0 0,-1 0 0 0 0,1 0 0 0 0,-1 0 0 0 0,0 0 1 0 0,0 0-1 0 0,1 0 0 0 0,-1 0 0 0 0,0 0 0 0 0,0 0 1 0 0,0 0-1 0 0,0 0 0 0 0,0 0 0 0 0,0 0 0 0 0,0 0 1 0 0,-1 0-1 0 0,1 0 0 0 0,0 0 115 0 0,0 0-53 0 0,-1 0 0 0 0,1 0-1 0 0,-1 0 1 0 0,1-1 0 0 0,-1 1 0 0 0,1 0 0 0 0,-1 0 0 0 0,1-1-1 0 0,-1 1 1 0 0,0-1 0 0 0,1 1 0 0 0,-1 0 0 0 0,0-1-1 0 0,1 1 1 0 0,-1-1 0 0 0,0 0 0 0 0,0 1 0 0 0,0-1 0 0 0,0 0-1 0 0,1 1 1 0 0,-1-1 0 0 0,0 0 0 0 0,0 0 0 0 0,0 0-1 0 0,0 1 1 0 0,0-1 0 0 0,1 0 0 0 0,-1 0 0 0 0,0-1 0 0 0,-1 1 53 0 0,-2-1-53 0 0,0 0 1 0 0,0 0-1 0 0,1-1 0 0 0,-1 1 1 0 0,0-1-1 0 0,-1-1 53 0 0,2 2-103 0 0,1-1-1 0 0,-1 1 1 0 0,0 0-1 0 0,1 0 1 0 0,-1 0-1 0 0,0 0 1 0 0,0 0-1 0 0,-1 1 104 0 0,-4-3-510 0 0,3 1 84 0 0,-18 6 178 0 0,13-3 162 0 0,-1 3-60 0 0,9-3 143 0 0,0 1 0 0 0,1-1 0 0 0,-1 1 0 0 0,1 0 0 0 0,-1-1 0 0 0,1 1 0 0 0,0 0 0 0 0,-1 2 3 0 0,-21 27 0 0 0,15-22 816 0 0,7-7-391 0 0,0-1-1 0 0,-1 0 0 0 0,1 1 1 0 0,0-1-1 0 0,0 1 1 0 0,0 0-1 0 0,1-1 0 0 0,-1 1 1 0 0,0 0-425 0 0,1-1-37 0 0,0 0 0 0 0,-1 0 0 0 0,1 0 0 0 0,0 0 1 0 0,0 0-1 0 0,0 0 0 0 0,1 0 0 0 0,-1-1 0 0 0,0 1 1 0 0,0 0-1 0 0,0 0 0 0 0,1 0 0 0 0,-1 0 0 0 0,0 0 37 0 0,3 7-1 0 0,-2-7 0 0 0,-1 1 1 0 0,1-1-1 0 0,0 1 0 0 0,-1-1 0 0 0,1 1 0 0 0,0-1 0 0 0,0 1 0 0 0,0-1 1 0 0,0 1-1 0 0,0-1 0 0 0,0 0 0 0 0,1 0 0 0 0,-1 0 0 0 0,0 0 1 0 0,0 0-1 0 0,1 0 1 0 0,34 30-138 0 0,-24-24 148 0 0,-9-5-2 0 0,0-1-1 0 0,0 1 1 0 0,0 0 0 0 0,0 0 0 0 0,0 1 0 0 0,0-1-1 0 0,1 2-7 0 0,3 2 0 0 0,-1 0 0 0 0,1-1 0 0 0,0 0 0 0 0,0 0 0 0 0,0-1 0 0 0,7 4 0 0 0,15 8 0 0 0,10 9 0 0 0,-20-13 0 0 0,0 0 0 0 0,17 15 0 0 0,69 57-198 0 0,-97-78 181 0 0,47 39-51 0 0,3-2-1 0 0,37 19 69 0 0,-59-42 54 0 0,-1 2 0 0 0,-1 2 0 0 0,29 26-54 0 0,1 1 191 0 0,1 2-176 0 0,13 10-15 0 0,-22-18 0 0 0,-25-19-7 0 0,86 73-78 0 0,27 36 85 0 0,-51-50-110 0 0,-43-40 247 0 0,77 61-70 0 0,7-2-67 0 0,-78-62 6 0 0,-15-8-39 0 0,-20-16-30 0 0,15 10 63 0 0,137 100 96 0 0,-139-103-183 0 0,27 15 87 0 0,0 0-9 0 0,45 35 105 0 0,11 16-96 0 0,-57-41 1 0 0,-4-3-41 0 0,-1 2-1 0 0,13 18 41 0 0,-38-35 40 0 0,1-2 0 0 0,18 12-40 0 0,28 23 0 0 0,56 44 0 0 0,-65-60 0 0 0,2-3 0 0 0,2-3 0 0 0,7 0 0 0 0,355 152 256 0 0,-389-174 70 0 0,0 1-1 0 0,7 8-325 0 0,2 0 345 0 0,118 67 411 0 0,-142-82-756 0 0,0-3 0 0 0,16 6 0 0 0,16 2 0 0 0,-28-10 0 0 0,0 2 0 0 0,0 2 0 0 0,14 6 0 0 0,-25-11 0 0 0,-1 0 0 0 0,14 10 0 0 0,-32-17 0 0 0,0 0 0 0 0,0 1 0 0 0,0-1 0 0 0,0-1 0 0 0,1 1 0 0 0,-1-1 0 0 0,1 0 0 0 0,-1 0 0 0 0,1 0 0 0 0,2 0 0 0 0,0 1 0 0 0,-1-1 0 0 0,1 1 0 0 0,0 1 0 0 0,-1-1 0 0 0,0 1 0 0 0,1 0 0 0 0,1 2 0 0 0,13 6 0 0 0,60 30-3 0 0,-47-23 12 0 0,0-1 0 0 0,3-1-9 0 0,15 0 193 0 0,-36-8 31 0 0,-13-6-173 0 0,0-1 0 0 0,0 1 0 0 0,0-1 0 0 0,0 0 0 0 0,0 0-1 0 0,0 0 1 0 0,0-1 0 0 0,0 1 0 0 0,0-1 0 0 0,0 1 0 0 0,0-1 0 0 0,0 0 0 0 0,1 0-51 0 0,-3 0 189 0 0,-1 0 50 0 0,0 0 7 0 0,15-20 42 0 0,-12 16-952 0 0,-2 3 458 0 0,0 0 184 0 0,-1-1 0 0 0,1 1 0 0 0,0-1 0 0 0,-1 1 1 0 0,0-1-1 0 0,1 1 0 0 0,-1-1 0 0 0,0 1 1 0 0,1-1-1 0 0,-1 0 0 0 0,0 1 0 0 0,0-1 1 0 0,0 1-1 0 0,0-1 0 0 0,-1 0 0 0 0,1 0 22 0 0,-1-6-105 0 0,0-26-944 0 0,-5-20 1049 0 0,1-3-611 0 0,2 38 611 0 0,0 0 1 0 0,-1 0-1 0 0,-6-14 0 0 0,0-5-54 0 0,7 30 48 0 0,0-1 0 0 0,0 1 0 0 0,-1 0 1 0 0,0 0 5 0 0,-7-13-61 0 0,6 8 21 0 0,-2 1-1 0 0,0 1 1 0 0,-3-5 40 0 0,-15-27-198 0 0,-40-82-98 0 0,-12-28 118 0 0,30 55 247 0 0,-39-55-69 0 0,33 60-19 0 0,16 31-233 0 0,-3 2-1 0 0,-36-41 253 0 0,-100-104-1031 0 0,103 121 439 0 0,21 24-192 0 0,-1 2-1 0 0,-12-6 785 0 0,-259-240-4124 0 0,262 242-1174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185 132 2016 0 0,'-66'-45'0'0'0,"35"20"88"0"0,-9-3-24 0 0,-7-6-64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1576 1689 9072 0 0,'-15'-27'283'0'0,"2"0"0"0"0,1-1-283 0 0,-23-43 370 0 0,15 32 87 0 0,-4-15-457 0 0,-10-20 568 0 0,20 42 565 0 0,-6-17-1133 0 0,-11-25 178 0 0,15 42 50 0 0,-1 1 1 0 0,-1 0 0 0 0,-2 2 0 0 0,-1 0 0 0 0,-5-4-229 0 0,-61-60 29 0 0,-26-17-29 0 0,32 42 263 0 0,56 48-588 0 0,-1 1 0 0 0,-26-15 325 0 0,-6-4-301 0 0,15 11-42 0 0,-1 2-1 0 0,-1 3 1 0 0,-26-10 343 0 0,36 17-351 0 0,-14-5-684 0 0,-2 2 1035 0 0,-21-7-853 0 0,2 0 5 0 0,42 16 342 0 0,1-1-1 0 0,1-1 1 0 0,0-1-1 0 0,-19-12 507 0 0,-73-52 610 0 0,114 73-602 0 0,0 0 0 0 0,1 0 0 0 0,-1 0 0 0 0,1-1 0 0 0,0 1 0 0 0,0-1 0 0 0,0 0 0 0 0,0 0 0 0 0,1 0 0 0 0,0 0 0 0 0,0 0 0 0 0,0-1-8 0 0,1 4 177 0 0,1 1 14 0 0,0 0 6 0 0,0 0 24 0 0,0-1-187 0 0,1 0 0 0 0,-1 0 1 0 0,0 1-1 0 0,1-1 0 0 0,-1 0 0 0 0,0 0 0 0 0,0 0 0 0 0,0 0 0 0 0,0 1 0 0 0,0-1 0 0 0,0 0 0 0 0,0 0 0 0 0,0 0 0 0 0,0 0 0 0 0,0 0 0 0 0,0 1 0 0 0,0-1 0 0 0,-1 0 0 0 0,1 0 0 0 0,-1 0-34 0 0,-2-15 565 0 0,0 3-832 0 0,2 0 0 0 0,0 1 1 0 0,0-1-1 0 0,1 0 0 0 0,1 1 1 0 0,0-1-1 0 0,1-1 267 0 0,0-16-1151 0 0,2-11-775 0 0,0 26 1345 0 0,-3 13 492 0 0,0-1 1 0 0,0 0-1 0 0,0 0 0 0 0,-1 0 0 0 0,1 0 1 0 0,-1-3 88 0 0,0 6-119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227 462 6992 0 0,'-12'-17'152'0'0,"-7"-6"32"0"0,3-5 8 0 0,-3-7 8 0 0,-4-14-200 0 0,-5-10 0 0 0,-31-73 0 0 0,9 14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2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18 13040 0 0,'-1'-1'24'0'0,"-9"-3"390"0"0,1 1 1 0 0,-1-1-1 0 0,-3 1-414 0 0,10 2-1 0 0,1 1 0 0 0,-1-1 0 0 0,0 1 0 0 0,1 0 0 0 0,-1 0 0 0 0,0 0 1 0 0,0 0-1 0 0,1 0 0 0 0,-1 1 0 0 0,0-1 0 0 0,1 1 0 0 0,-1 0 0 0 0,0 0 0 0 0,-1 0 1 0 0,2 2-95 0 0,-1-1 0 0 0,0 0 0 0 0,0 1 1 0 0,1-1-1 0 0,-1 1 0 0 0,1 0 0 0 0,0 0 0 0 0,0-1 0 0 0,0 2 0 0 0,0-1 0 0 0,1 0 0 0 0,-1 0 0 0 0,0 3 95 0 0,-7 12-224 0 0,3-8 113 0 0,1 0 0 0 0,0 0 1 0 0,1 1-1 0 0,1-1 0 0 0,-3 9 111 0 0,4-13 43 0 0,1-5 236 0 0,1-1 105 0 0,0 0 28 0 0,-8-10 1004 0 0,3 5-964 0 0,1 1 1 0 0,1-1 0 0 0,-1 0 0 0 0,1 0 0 0 0,-2-2-453 0 0,-12-18 1237 0 0,12 20-1001 0 0,-6-7 469 0 0,-1 0 1 0 0,-8-6-706 0 0,17 16 12 0 0,0 0 0 0 0,0-1 0 0 0,0 1 0 0 0,-1 0 0 0 0,1 1-1 0 0,0-1 1 0 0,-1 0 0 0 0,0 1 0 0 0,1 0 0 0 0,-1 0 0 0 0,0 0 0 0 0,1 0 0 0 0,-5 0-12 0 0,7 2-101 0 0,-1-1 0 0 0,0 0-1 0 0,1 1 1 0 0,-1-1-1 0 0,0 0 1 0 0,1 1-1 0 0,-1 0 1 0 0,0-1-1 0 0,1 1 1 0 0,-1 0 0 0 0,1 0-1 0 0,0 0 1 0 0,-1 0-1 0 0,1 0 1 0 0,0 0-1 0 0,-1 1 1 0 0,1 0 101 0 0,-20 25-2272 0 0,19-24 2147 0 0,-13 23-1337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2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45 9760 0 0,'0'0'222'0'0,"-3"-4"301"0"0,3 2-1622 0 0,7 6 1067 0 0,0-1 0 0 0,1 0 1 0 0,-1 0-1 0 0,2-1 32 0 0,-6-1 228 0 0,0 0 0 0 0,-1-1 0 0 0,1 0 0 0 0,0 1 0 0 0,0-1 0 0 0,0 0 0 0 0,0-1 0 0 0,0 1 0 0 0,0 0 0 0 0,0-1 0 0 0,-1 0 1 0 0,1 1-1 0 0,2-2-228 0 0,0 0 241 0 0,0 1 1 0 0,0 0-1 0 0,0 0 1 0 0,0 1-1 0 0,0 0 1 0 0,0 0-1 0 0,2 0-241 0 0,19-1 288 0 0,60-7 639 0 0,-47 6-341 0 0,1 2 0 0 0,35 4-586 0 0,-49-2 39 0 0,123 5 270 0 0,-61-4-230 0 0,-8 0-1 0 0,186 19-1 0 0,-134-15 59 0 0,9-5-136 0 0,18 0 248 0 0,-125-1-187 0 0,17 1 123 0 0,0-2-1 0 0,25-4-183 0 0,134-21 1230 0 0,-150 18-145 0 0,3-5-1085 0 0,-56 11 49 0 0,28-9 297 0 0,-29 8-230 0 0,1 0-1 0 0,0 0 1 0 0,0 0 0 0 0,0 1 0 0 0,1 0-1 0 0,0 0-115 0 0,4-3 224 0 0,-11 3-224 0 0,0 1 0 0 0,0 0 0 0 0,0-1 0 0 0,0 1 0 0 0,1-1 0 0 0,-2 1 0 0 0,1-1 0 0 0,0 0 0 0 0,0 1 0 0 0,0-1 0 0 0,0 0 0 0 0,0 0 0 0 0,0 1 0 0 0,-1-1 0 0 0,6-4 0 0 0,-4 5 0 0 0,1-1 0 0 0,-1 0 0 0 0,1 1 0 0 0,-1 0 0 0 0,1-1 0 0 0,0 1 0 0 0,-1 0 0 0 0,3 1 0 0 0,1 0-18 0 0,-5 0-74 0 0,10-1-1462 0 0,-4 9-1612 0 0,-6-8 1693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2291 300 11024 0 0,'-5'-8'243'0'0,"1"1"0"0"0,-2 0 0 0 0,1 0 0 0 0,-1 0 1 0 0,-2-1-244 0 0,4 5-23 0 0,0 1 0 0 0,0 0 0 0 0,-1 0 0 0 0,1 0 0 0 0,-1 1 0 0 0,0-1 1 0 0,0 1 22 0 0,-22-7-172 0 0,-12-3-354 0 0,-1 1 0 0 0,-30-2 526 0 0,-12 3-232 0 0,-1 4 0 0 0,1 3 0 0 0,-51 7 232 0 0,71 1 662 0 0,-59 14-662 0 0,86-12 136 0 0,1 1 0 0 0,0 2 0 0 0,1 1 0 0 0,-8 5-136 0 0,-73 41 113 0 0,2 4 0 0 0,-21 20-113 0 0,55-25-52 0 0,3 4 1 0 0,-40 41 51 0 0,67-58 15 0 0,-51 48 91 0 0,4 5 1 0 0,-44 61-107 0 0,85-91-204 0 0,-25 45 204 0 0,59-80 40 0 0,1 1 0 0 0,2 1-1 0 0,1 0 1 0 0,-10 33-40 0 0,6-1 224 0 0,2 1 0 0 0,-4 46-224 0 0,19-90 56 0 0,1 1 1 0 0,2-1 0 0 0,0 1 0 0 0,1 0 0 0 0,2-1-1 0 0,1 3-56 0 0,4 17 199 0 0,2-1-1 0 0,14 38-198 0 0,-10-43 122 0 0,1-1 1 0 0,2 0-1 0 0,2-1 0 0 0,1-1 0 0 0,1-1 1 0 0,2-1-1 0 0,3 0-122 0 0,10 10 118 0 0,1-1-1 0 0,3-2 1 0 0,1-2 0 0 0,33 22-118 0 0,28 17 170 0 0,3-5 0 0 0,99 49-170 0 0,27-5 1044 0 0,81 20-1044 0 0,-176-82 390 0 0,2-6 1 0 0,81 13-391 0 0,-65-28 272 0 0,84 4-272 0 0,-161-29 255 0 0,0-3 0 0 0,0-3 0 0 0,0-4 0 0 0,11-4-255 0 0,-44 0 295 0 0,-1-1-1 0 0,23-9-294 0 0,83-30 500 0 0,-94 29-323 0 0,9-5 41 0 0,-2-3 0 0 0,-1-2-1 0 0,-1-4 1 0 0,28-20-218 0 0,21-21 247 0 0,83-72-247 0 0,-143 103-16 0 0,-2-2-1 0 0,-2-2 1 0 0,-2-2 0 0 0,-3-2 0 0 0,-1-2 0 0 0,27-49 16 0 0,-26 31-66 0 0,-3-2 0 0 0,-3-1 1 0 0,-3-2-1 0 0,-4 0 0 0 0,3-26 66 0 0,-13 34-67 0 0,-4-1 0 0 0,-3-1-1 0 0,-2 0 1 0 0,-4 0 0 0 0,-3-41 67 0 0,-6 5-91 0 0,-5 1 1 0 0,-4 0-1 0 0,-12-36 91 0 0,3 39 115 0 0,-5 1 0 0 0,-4 2-1 0 0,-38-80-114 0 0,46 128-44 0 0,-2 1-1 0 0,-2 1 0 0 0,-26-33 45 0 0,27 46-85 0 0,-1 0 1 0 0,-2 2 0 0 0,-1 2-1 0 0,-35-28 85 0 0,45 43-53 0 0,0 1 0 0 0,-2 1 0 0 0,1 1 0 0 0,-2 1 0 0 0,0 1 0 0 0,-2 0 53 0 0,-9-1-114 0 0,-1 1 0 0 0,1 1 0 0 0,-2 3 0 0 0,-1 0 114 0 0,-43-1-353 0 0,0 3 0 0 0,-1 4 0 0 0,-52 6 353 0 0,-17 7-979 0 0,2 7-1 0 0,0 6 1 0 0,-36 16 979 0 0,-117 32-1198 0 0,11 11 18 0 0,284-82 1154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5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525 291 6336 0 0,'-20'1'626'0'0,"14"1"-534"0"0,0 1-1 0 0,0 0 0 0 0,0 0 0 0 0,0 1 0 0 0,1-1 0 0 0,-3 4-91 0 0,2-3 287 0 0,-1 1 0 0 0,1-1-1 0 0,-1 0 1 0 0,-5 2-287 0 0,3-2 31 0 0,0 1 1 0 0,0 1 0 0 0,-6 4-32 0 0,-10 7 17 0 0,9-8-175 0 0,0-2 1 0 0,-6 2 157 0 0,-29 14-263 0 0,26-10 409 0 0,17-10 82 0 0,0 1 0 0 0,0 0 0 0 0,0 1 0 0 0,-2 2-228 0 0,-5 2 498 0 0,-6 5 44 0 0,20-13-501 0 0,0 0 0 0 0,0 0 0 0 0,0 0-1 0 0,0 1 1 0 0,0-1 0 0 0,1 0 0 0 0,-1 0 0 0 0,0 0 0 0 0,1 1 0 0 0,-1-1 0 0 0,1 0-1 0 0,0 0 1 0 0,-1 1 0 0 0,1-1 0 0 0,0 0 0 0 0,0 1 0 0 0,0-1 0 0 0,0 1-41 0 0,0 6 17 0 0,1 0-1 0 0,1-1 1 0 0,0 1 0 0 0,0 0 0 0 0,0-1 0 0 0,1 1 0 0 0,2 3-17 0 0,9 29-198 0 0,-8-20 365 0 0,2 0 1 0 0,0-1 0 0 0,2 4-168 0 0,16 38 361 0 0,18 60-361 0 0,-40-111 22 0 0,1 0 0 0 0,0 0 0 0 0,0 0 0 0 0,7 7-22 0 0,-9-12 15 0 0,1 0 0 0 0,0 0 0 0 0,0 0 0 0 0,1-1 0 0 0,-1 0 0 0 0,1 0 0 0 0,0 0 1 0 0,0 0-1 0 0,1 0-15 0 0,6 2 107 0 0,-4-2 121 0 0,0 0 0 0 0,0 0 0 0 0,0-1 0 0 0,0 0 1 0 0,4 1-229 0 0,0 1 321 0 0,-10-4-274 0 0,0-1-1 0 0,0 1 1 0 0,-1 0 0 0 0,1-1-1 0 0,0 1 1 0 0,0-1 0 0 0,0 1-1 0 0,0-1 1 0 0,1 0-47 0 0,7 1 121 0 0,6-1-38 0 0,-6-3-162 0 0,-1 0-1 0 0,0-1 1 0 0,0 0 0 0 0,0-1-1 0 0,0 0 1 0 0,0 0-1 0 0,-1 0 1 0 0,5-6 79 0 0,-7 7 115 0 0,41-32 348 0 0,15-15-463 0 0,-8 9 241 0 0,37-31-34 0 0,-21 31-207 0 0,-53 26 0 0 0,6-7 0 0 0,-20 21 15 0 0,-1-1 0 0 0,1 0 0 0 0,-1 0 0 0 0,1 0 0 0 0,-1 0 0 0 0,0 0 0 0 0,0 0 0 0 0,0-1 1 0 0,0 1-1 0 0,-1-1 0 0 0,1 1 0 0 0,-1-1 0 0 0,0 0 0 0 0,0 0 0 0 0,-1 1 0 0 0,1-1 0 0 0,-1 0 1 0 0,1-2-16 0 0,-1-11 55 0 0,1 12-30 0 0,-1 0-1 0 0,0 0 1 0 0,0 0 0 0 0,0-1-1 0 0,-1 1-24 0 0,0-24 82 0 0,2 24-59 0 0,-1 0 0 0 0,0 0 1 0 0,-1 0-1 0 0,1 0 1 0 0,-1 0-1 0 0,0 0 1 0 0,0-1-24 0 0,-9-31 374 0 0,8 26-432 0 0,-1 1 1 0 0,0-1-1 0 0,-1 0 1 0 0,-1-2 57 0 0,-6-11-194 0 0,-22-42 132 0 0,17 37 65 0 0,8 13 227 0 0,-1 0 1 0 0,-8-10-231 0 0,-12-12 240 0 0,27 35-240 0 0,0 1 0 0 0,-1-1 0 0 0,0 0 0 0 0,1 1 0 0 0,-1 0 0 0 0,0 0 0 0 0,-2-1 0 0 0,2 2-7 0 0,1 0 1 0 0,-1 0 0 0 0,1 0 0 0 0,-1 0 0 0 0,0 0 0 0 0,1 1-1 0 0,-1-1 1 0 0,0 1 0 0 0,1 0 0 0 0,-1 0 0 0 0,0 0 0 0 0,0 0-1 0 0,1 1 1 0 0,-1-1 0 0 0,0 1 0 0 0,-1 0 6 0 0,-7 3-139 0 0,-1 2 0 0 0,1 0-1 0 0,0 0 1 0 0,0 1 0 0 0,0 0 0 0 0,-6 7 139 0 0,-16 15-388 0 0,-8 11 388 0 0,40-39-13 0 0,-26 23-6 0 0,19-17 20 0 0,0 0-1 0 0,1 0 0 0 0,-1 1 0 0 0,2 0 1 0 0,-2 2-1 0 0,3-5-13 0 0,1 0 1 0 0,-1 1-1 0 0,0-2 1 0 0,-1 1-1 0 0,1-1 1 0 0,-4 3 12 0 0,2-3 18 0 0,1 1-1 0 0,0 0 1 0 0,0 0 0 0 0,1 0 0 0 0,-3 4-18 0 0,-15 17 116 0 0,15-17-8 0 0,0-1 1 0 0,-6 10-109 0 0,12-16 10 0 0,0 1 0 0 0,1 0-1 0 0,-1-1 1 0 0,1 1 0 0 0,0 0-1 0 0,0 0 1 0 0,0 0 0 0 0,0 0-1 0 0,0 0 1 0 0,1 0 0 0 0,-1 0 0 0 0,1 3-10 0 0,0 7 0 0 0,-1 7 0 0 0,1-1 0 0 0,1 1 0 0 0,1-1 0 0 0,1 1 0 0 0,0-1 0 0 0,5 11 0 0 0,5 10-6 0 0,20 58-34 0 0,-26-81 34 0 0,1 0-1 0 0,0 0 0 0 0,1-1 1 0 0,6 7 6 0 0,-9-15 86 0 0,1 0 1 0 0,-1-1 0 0 0,1 0 0 0 0,0 0-1 0 0,1-1 1 0 0,0 0 0 0 0,0 0 0 0 0,0 0 0 0 0,0-1-1 0 0,1-1 1 0 0,0 0 0 0 0,6 3-87 0 0,-7-6 190 0 0,0 1-1 0 0,0-1 1 0 0,0 0 0 0 0,0-1-1 0 0,0 1 1 0 0,1-2 0 0 0,-1 1 0 0 0,0-1-1 0 0,0 0 1 0 0,1-1-190 0 0,-1 0 20 0 0,0-1 0 0 0,-1 1-1 0 0,1-1 1 0 0,-1-1 0 0 0,0 1-1 0 0,1-1-19 0 0,3-2 55 0 0,-5 2-56 0 0,1 0 0 0 0,-1-1 0 0 0,0 1 0 0 0,0-1 0 0 0,0-1 0 0 0,-1 1 0 0 0,0-1 0 0 0,0 0 0 0 0,0 0 0 0 0,-1-1 0 0 0,0 1 0 0 0,0-1 0 0 0,0 0 0 0 0,1-5 1 0 0,6-16-108 0 0,-2 0 1 0 0,0 0-1 0 0,-1-7 108 0 0,-7 32 1 0 0,6-38-181 0 0,-1 0-1 0 0,0-35 181 0 0,-5 44-44 0 0,-2 0-1 0 0,-1-1 1 0 0,-2 1-1 0 0,-1 0 0 0 0,-3-8 45 0 0,-6-11 416 0 0,-2 0 0 0 0,-6-8-416 0 0,20 54-19 0 0,0 0 0 0 0,0 0-1 0 0,-1 0 1 0 0,0 1-1 0 0,0-1 1 0 0,-1 1-1 0 0,1 0 1 0 0,-1 0 0 0 0,0 0-1 0 0,-3-3 20 0 0,-2 0-114 0 0,-1 0 0 0 0,0 1 0 0 0,0 0 0 0 0,-6-3 114 0 0,13 8-30 0 0,0 0 0 0 0,0 0 0 0 0,0 1-1 0 0,0-1 1 0 0,0 1 0 0 0,0-1 0 0 0,-1 1 0 0 0,0 0 30 0 0,-15-1-141 0 0,14 0 97 0 0,-1 0 0 0 0,0 0 0 0 0,0 1 0 0 0,0 0 0 0 0,0 0-1 0 0,0 1 1 0 0,1-1 0 0 0,-1 1 0 0 0,0 1 0 0 0,0-1 0 0 0,0 1 44 0 0,-3 1-53 0 0,0 1 0 0 0,0 1 1 0 0,0-1-1 0 0,1 1 1 0 0,-1 0-1 0 0,-2 3 53 0 0,-10 10-80 0 0,0 1 1 0 0,1 1-1 0 0,1 1 1 0 0,-3 5 79 0 0,8-8 23 0 0,1 1 0 0 0,1 0 0 0 0,1 1 0 0 0,1 0 0 0 0,0 1 0 0 0,-4 14-23 0 0,10-20 29 0 0,1 0 0 0 0,0-1 0 0 0,1 1 0 0 0,0 0-1 0 0,1 0 1 0 0,1 1 0 0 0,1 6-29 0 0,-1-2-4 0 0,1-5-28 0 0,0 1 0 0 0,1-1 0 0 0,1 1 0 0 0,0-1 0 0 0,4 10 32 0 0,10 25-9 0 0,3-1 9 0 0,-16-39 1 0 0,5 13-1 0 0,1-1 0 0 0,1 0 0 0 0,1-1 0 0 0,1 0 0 0 0,1-1 0 0 0,4 4 0 0 0,-14-19 23 0 0,0-1 0 0 0,0 0 0 0 0,0 0 0 0 0,0-1 0 0 0,1 1 1 0 0,-1-1-1 0 0,1 0 0 0 0,0-1 0 0 0,0 1 0 0 0,0-1 0 0 0,1 0 1 0 0,-1 0-1 0 0,2 0-23 0 0,1 0 70 0 0,0 0 1 0 0,0-1-1 0 0,0 0 1 0 0,1-1-1 0 0,-1 0 1 0 0,0 0-1 0 0,1-1 1 0 0,4-1-71 0 0,4-1 62 0 0,1-2 0 0 0,-1 0-1 0 0,0-1 1 0 0,0 0 0 0 0,-1-2 0 0 0,0 0 0 0 0,0 0-1 0 0,0-2-61 0 0,0 0-11 0 0,0-1 0 0 0,0-1 0 0 0,-2 0 0 0 0,1-1 0 0 0,-1 0 0 0 0,-1-1 0 0 0,8-12 11 0 0,-5 5-15 0 0,-1 0 0 0 0,-2-1 0 0 0,0 0 0 0 0,-1-2 0 0 0,-1 1 0 0 0,-2-1 0 0 0,0-1 0 0 0,-1-2 15 0 0,-2 3 31 0 0,0 5-14 0 0,-1-1 1 0 0,-2 1-1 0 0,0-1 0 0 0,-1 0 0 0 0,-1-1-17 0 0,-1 0 14 0 0,-1 0 0 0 0,-1 0 0 0 0,-1 0 0 0 0,-1-4-14 0 0,1 12-27 0 0,-1 1 0 0 0,0 0 0 0 0,-1-1 0 0 0,0 1 0 0 0,-1 1 0 0 0,0-1 0 0 0,-5-5 27 0 0,-3-2-64 0 0,-1 1 0 0 0,0 1 0 0 0,-1 0 0 0 0,-1 1 0 0 0,-1 0 0 0 0,0 2 0 0 0,-1 0 0 0 0,-10-4 64 0 0,20 12-47 0 0,-1 1-1 0 0,-1 1 1 0 0,1 0 47 0 0,-27-13-156 0 0,28 13 78 0 0,-1 0 1 0 0,1 0 0 0 0,-1 0 0 0 0,0 2-1 0 0,0-1 1 0 0,0 1 0 0 0,0 0 0 0 0,-5 1 77 0 0,-17-1-396 0 0,0 2 1 0 0,-2 2 395 0 0,33-2-7 0 0,-16 2-107 0 0,1 1 1 0 0,-1 1 0 0 0,1 0 0 0 0,-1 1 0 0 0,2 1-1 0 0,-1 1 1 0 0,-3 1 113 0 0,-8 4-95 0 0,7-3 7 0 0,1 1 1 0 0,0 1 0 0 0,0 1 0 0 0,1 1 0 0 0,0 0 0 0 0,1 1 0 0 0,1 1 0 0 0,1 1 0 0 0,0 0 0 0 0,0 1-1 0 0,2 0 1 0 0,0 2 87 0 0,-9 14 2 0 0,2 1 0 0 0,1 1 0 0 0,2 1-1 0 0,2 0 1 0 0,1 1 0 0 0,-2 12-2 0 0,8-21-57 0 0,2-1 0 0 0,0 1 0 0 0,2 1 0 0 0,0 25 57 0 0,3-40-1 0 0,1 0 0 0 0,1 0-1 0 0,0 0 1 0 0,1 0 0 0 0,1 0 0 0 0,0-1 0 0 0,0 1-1 0 0,2-1 1 0 0,0 0 0 0 0,6 12 1 0 0,-5-14 112 0 0,2-1 0 0 0,-1-1-1 0 0,1 1 1 0 0,1-1 0 0 0,0-1 0 0 0,0 1-1 0 0,0-1 1 0 0,6 2-112 0 0,2 4 349 0 0,-3-3-157 0 0,0-2 0 0 0,1 0 0 0 0,0 0 0 0 0,0-1 0 0 0,1-1 0 0 0,0-1 0 0 0,8 2-192 0 0,2 0 250 0 0,-1-2 0 0 0,1-1 0 0 0,-1-1 0 0 0,17 0-250 0 0,-18-3 61 0 0,0-2 1 0 0,0 0 0 0 0,0-2-1 0 0,0 0 1 0 0,-1-2 0 0 0,0 0-1 0 0,4-3-61 0 0,-8 1 27 0 0,0-2 0 0 0,-1 0 0 0 0,0-1 0 0 0,0 0 0 0 0,-1-2 0 0 0,-1 0 0 0 0,0-1 0 0 0,0 0 0 0 0,-1-2 0 0 0,10-13-27 0 0,-15 17 5 0 0,-1-1 1 0 0,-1 0 0 0 0,0-1-1 0 0,-1 1 1 0 0,0-2 0 0 0,1-4-6 0 0,9-26 51 0 0,2-15-51 0 0,-14 45-3 0 0,7-31 3 0 0,-2 0 0 0 0,3-43 0 0 0,-10 60-82 0 0,-1 0 0 0 0,-1 0 0 0 0,-2-1 0 0 0,0 1 0 0 0,-2 0 0 0 0,-2 0 0 0 0,0 0 0 0 0,-9-26 83 0 0,8 38-8 0 0,0 0 1 0 0,-1 1-1 0 0,0 0 1 0 0,-1 0 0 0 0,-1 0-1 0 0,0 1 1 0 0,-1 0 0 0 0,-1 1-1 0 0,0 0 1 0 0,-1 1 0 0 0,0 0-1 0 0,-1 1 1 0 0,-1-1 6 0 0,6 6-29 0 0,0 0-1 0 0,-1 1 1 0 0,0 0 0 0 0,0 0-1 0 0,0 1 1 0 0,-1 0 0 0 0,1 1-1 0 0,-1 0 1 0 0,0 0 0 0 0,0 1-1 0 0,0 0 1 0 0,0 1 0 0 0,0 0-1 0 0,0 0 1 0 0,0 1 0 0 0,0 1-1 0 0,0 0 1 0 0,-1 0 0 0 0,1 1-1 0 0,1 0 1 0 0,-1 1 0 0 0,-3 1 29 0 0,3 0-41 0 0,1 1 1 0 0,-1 0-1 0 0,1 0 0 0 0,0 1 1 0 0,1 0-1 0 0,-1 1 1 0 0,1 0-1 0 0,1 0 1 0 0,-1 1-1 0 0,-3 6 41 0 0,-7 8-150 0 0,1 1 0 0 0,2 0 0 0 0,-5 12 150 0 0,1-1-206 0 0,3 0 0 0 0,0 2 0 0 0,3 0 0 0 0,-8 30 206 0 0,14-39-13 0 0,2-1 1 0 0,0 1-1 0 0,2 0 0 0 0,1 0 1 0 0,1 1-1 0 0,1-1 1 0 0,2 6 12 0 0,1-15 35 0 0,0 1 0 0 0,2 0 0 0 0,0-1 0 0 0,0 0 0 0 0,2 0 0 0 0,0 0 1 0 0,1-1-1 0 0,1 0 0 0 0,1 0 0 0 0,0-1 0 0 0,1-1 0 0 0,1 1 0 0 0,0-2 1 0 0,6 5-36 0 0,-6-9 159 0 0,1 0 1 0 0,0-1-1 0 0,0-1 1 0 0,1 0-1 0 0,0-1 1 0 0,9 3-160 0 0,-12-5 125 0 0,1-1 1 0 0,-1-1-1 0 0,0 0 1 0 0,1 0-1 0 0,0-1 1 0 0,0-1-1 0 0,7 0-125 0 0,3 0 165 0 0,-1-2-1 0 0,1 0 1 0 0,17-4-165 0 0,-17 0-5 0 0,0 0 0 0 0,-1-2 1 0 0,0 0-1 0 0,0-2 0 0 0,0 0 1 0 0,-1-1-1 0 0,0-1 0 0 0,-1-1 1 0 0,0 0-1 0 0,-1-2 0 0 0,-1 0 1 0 0,0-1-1 0 0,2-4 5 0 0,0-1-80 0 0,-1 0 0 0 0,-1-1 1 0 0,-1-1-1 0 0,-1-1 0 0 0,-1 0 0 0 0,-1-1 1 0 0,-1 0-1 0 0,-1-1 0 0 0,-1 0 0 0 0,5-23 80 0 0,-12 37 9 0 0,-1 0 0 0 0,0 0-1 0 0,0 0 1 0 0,-1 0 0 0 0,-1-1-1 0 0,0 1 1 0 0,0 0 0 0 0,-1-1-1 0 0,-1 1 1 0 0,0 0 0 0 0,0 0-1 0 0,-1 0 1 0 0,0 0 0 0 0,-1 1-1 0 0,-1-1 1 0 0,1 1 0 0 0,-2 0-1 0 0,1 0 1 0 0,-1 1 0 0 0,-4-5-9 0 0,2 3 16 0 0,0 0 0 0 0,-1 1 1 0 0,0 1-1 0 0,-1 0 0 0 0,0 0 1 0 0,0 0-1 0 0,-1 1 1 0 0,0 1-1 0 0,0 0 0 0 0,-1 1 1 0 0,0 0-1 0 0,0 0 0 0 0,0 1 1 0 0,-3 0-17 0 0,-4-1 6 0 0,-1-1-5 0 0,0 1 0 0 0,0 1 0 0 0,-1 1 0 0 0,0 0 0 0 0,0 2-1 0 0,-2 0-13 0 0,1 2 1 0 0,-1 0 0 0 0,1 2 0 0 0,0 0 0 0 0,-1 2 0 0 0,1 0-1 0 0,0 1 1 0 0,-8 4 12 0 0,-2 4-223 0 0,2 2 0 0 0,-1 1 0 0 0,-6 5 223 0 0,-79 56-756 0 0,105-69 725 0 0,-73 50-455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5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119 192 7688 0 0,'0'0'166'0'0,"0"0"29"0"0,0 0 14 0 0,-2 1-25 0 0,-4 0-146 0 0,-27 4-38 0 0,33-4 0 0 0,-1-1 0 0 0,1 0 0 0 0,-1 0 0 0 0,0 0 0 0 0,0 0 0 0 0,1 0 0 0 0,-1 1 0 0 0,0-1 0 0 0,1 0 0 0 0,-1 1 0 0 0,0-1 0 0 0,1 0 0 0 0,-1 1 0 0 0,0-1 0 0 0,0 1 0 0 0,-15 10 0 0 0,13-8 71 0 0,-1-1 1 0 0,0 1 0 0 0,1-1-1 0 0,0 1 1 0 0,-1 0 0 0 0,1 0-1 0 0,0 1 1 0 0,0 0-72 0 0,2-3 308 0 0,1-1 11 0 0,0 0-17 0 0,1 12-32 0 0,1 0-1 0 0,0 0 0 0 0,1-1 1 0 0,0 1-1 0 0,0-1 0 0 0,1 0 1 0 0,1 0-1 0 0,5 9-269 0 0,8 21 463 0 0,-4-3-460 0 0,-4-10 9 0 0,1 0 1 0 0,1-1 0 0 0,2 0 0 0 0,0-1-1 0 0,13 16-12 0 0,-12-21 201 0 0,2 0-1 0 0,1-1 1 0 0,14 12-201 0 0,-24-26 74 0 0,-1 1-1 0 0,1-1 1 0 0,1-1 0 0 0,-1 0 0 0 0,1 0 0 0 0,0-1-1 0 0,0 1 1 0 0,0-2 0 0 0,0 0 0 0 0,1 0 0 0 0,4 1-74 0 0,4-1 128 0 0,-5 0-25 0 0,1 0 0 0 0,-1-2 0 0 0,15 1-103 0 0,-25-2 37 0 0,1 0 1 0 0,-1 0-1 0 0,0-1 1 0 0,1 1-1 0 0,-1-1 0 0 0,1 0 1 0 0,-1 0-1 0 0,0 0 1 0 0,0 0-1 0 0,1 0 0 0 0,-1-1 1 0 0,0 0-1 0 0,0 1 1 0 0,0-1-1 0 0,-1 0 0 0 0,1 0 1 0 0,0-1-1 0 0,-1 1-37 0 0,1-2 94 0 0,3-1 109 0 0,-1-2 0 0 0,1 1 0 0 0,-1-1-1 0 0,-1 1 1 0 0,2-4-203 0 0,11-21 334 0 0,-4 8 673 0 0,8-20-1007 0 0,-11 15 33 0 0,-1 1-1 0 0,-1-1 1 0 0,-2-1-1 0 0,0 1 0 0 0,-2-1 1 0 0,-2 0-1 0 0,0-24-32 0 0,-4 14-183 0 0,-1-1 1 0 0,-3 1-1 0 0,-1 0 0 0 0,-6-18 183 0 0,10 48-1 0 0,-1 0 0 0 0,1 0 0 0 0,-2 0 0 0 0,1 1 0 0 0,-1 0 0 0 0,0-1 0 0 0,-2 0 1 0 0,-5-9-46 0 0,9 14 34 0 0,0 0-1 0 0,0 0 0 0 0,0 0 1 0 0,0 1-1 0 0,-1-1 1 0 0,0 1-1 0 0,0 0 1 0 0,0 0-1 0 0,0 0 1 0 0,0 0-1 0 0,-1 1 0 0 0,1 0 1 0 0,-1 0-1 0 0,0 0 1 0 0,0 0 12 0 0,-3 0-26 0 0,1 0 0 0 0,-1 1 0 0 0,1 0 0 0 0,-1 0 0 0 0,1 1 0 0 0,-1 0 1 0 0,0 0-1 0 0,1 1 0 0 0,-6 0 26 0 0,5 1-17 0 0,1 0 0 0 0,0 0 0 0 0,1 1 0 0 0,-1 0 0 0 0,0 0 0 0 0,1 0 0 0 0,0 1 0 0 0,-1 0 0 0 0,1 0 0 0 0,-4 5 17 0 0,-5 2-44 0 0,10-8 28 0 0,0 0 0 0 0,1 0 0 0 0,0 1 0 0 0,0 0 0 0 0,0-1 0 0 0,0 1 0 0 0,1 1 1 0 0,-1 0 15 0 0,-10 18-165 0 0,1 1 1 0 0,1 0-1 0 0,1 0 1 0 0,1 2-1 0 0,1-1 1 0 0,2 1-1 0 0,0 0 1 0 0,0 12 164 0 0,6-22-23 0 0,0-1 0 0 0,1 1 0 0 0,1-1 0 0 0,1 1 0 0 0,0-1 0 0 0,0 0 0 0 0,2 0 0 0 0,4 12 23 0 0,-5-18 146 0 0,1 0 1 0 0,0 0-1 0 0,1-1 1 0 0,0 1-1 0 0,1 0-146 0 0,6 11 313 0 0,-10-17-292 0 0,0-1 1 0 0,0 1-1 0 0,0 0 0 0 0,1-1 1 0 0,-1 0-1 0 0,1 1 0 0 0,0-1 1 0 0,0 0-1 0 0,0 0 0 0 0,0 0 1 0 0,0-1-1 0 0,0 1 0 0 0,2 0-21 0 0,8 3 100 0 0,0-1 0 0 0,12 2-100 0 0,-15-4 50 0 0,10 2-58 0 0,1-1 0 0 0,-1-1 0 0 0,1-1 0 0 0,0-1 0 0 0,-1 0 0 0 0,1-2 0 0 0,-1 0 0 0 0,1-2 0 0 0,-1 0 0 0 0,0-1 0 0 0,1-1 8 0 0,-4-1-74 0 0,0 1 0 0 0,0-2 0 0 0,-1 0 1 0 0,0-1-1 0 0,0-1 0 0 0,-1 0 0 0 0,0-1 1 0 0,-1-1-1 0 0,9-10 74 0 0,-12 12 41 0 0,-2-1-1 0 0,1-1 1 0 0,-2 0 0 0 0,1 0-1 0 0,-2-1 1 0 0,0 0-1 0 0,0 0 1 0 0,-1 0 0 0 0,-1-1-1 0 0,0 0 1 0 0,-1 0 0 0 0,1-4-41 0 0,-5 12 35 0 0,1 0 0 0 0,-1 0 1 0 0,0 0-1 0 0,0 0 0 0 0,-1 0 1 0 0,0 0-1 0 0,0 0 0 0 0,0 0 1 0 0,-1 0-1 0 0,1 0 0 0 0,-4-5-35 0 0,-4-9 110 0 0,0 1-1 0 0,-9-13-109 0 0,11 23-6 0 0,1 0-1 0 0,-2 0 0 0 0,1 0 0 0 0,-1 1 0 0 0,0 0 0 0 0,-1 1 0 0 0,0 0 0 0 0,0 0 0 0 0,0 1 0 0 0,-6-3 7 0 0,-7-3-113 0 0,-1 1 1 0 0,0 1-1 0 0,0 1 1 0 0,-6 0 112 0 0,12 4-134 0 0,0 1 1 0 0,0 0 0 0 0,0 2-1 0 0,-17-1 134 0 0,23 2-70 0 0,0 1 0 0 0,0 1 0 0 0,0 0 0 0 0,0 1 0 0 0,0 0 0 0 0,0 0 0 0 0,0 2 0 0 0,-2 0 70 0 0,-12 6-75 0 0,0 1 1 0 0,1 1-1 0 0,0 1 0 0 0,1 1 0 0 0,1 1 0 0 0,0 1 0 0 0,1 1 1 0 0,-5 6 74 0 0,7-5-26 0 0,1 0 1 0 0,0 1-1 0 0,2 1 1 0 0,0 0-1 0 0,1 1 1 0 0,2 1-1 0 0,0 1 1 0 0,1 0 25 0 0,3-4 35 0 0,2 1 1 0 0,0 0-1 0 0,2 0 1 0 0,0 0-1 0 0,1 0 1 0 0,1 1-1 0 0,1 0 1 0 0,0 19-36 0 0,2-32 106 0 0,1-1 0 0 0,0 1 0 0 0,0 0 0 0 0,1-1 0 0 0,0 1 0 0 0,0-1 0 0 0,0 0 0 0 0,1 0 0 0 0,1 0 0 0 0,0 3-106 0 0,3 1 112 0 0,0 0 0 0 0,1 0 0 0 0,0-1 0 0 0,0 0 0 0 0,8 6-112 0 0,-9-9 49 0 0,1-1 0 0 0,1 0 0 0 0,-1 0 0 0 0,1-1 0 0 0,-1 0 0 0 0,2 0 0 0 0,-1-1 0 0 0,0-1 0 0 0,1 1 0 0 0,4 0-49 0 0,10 2 135 0 0,1-2 0 0 0,-1 0 0 0 0,20 0-135 0 0,-29-3-6 0 0,1-1 0 0 0,-1 0 0 0 0,1-1-1 0 0,-1-1 1 0 0,0-1 0 0 0,1 0-1 0 0,-1 0 1 0 0,0-2 0 0 0,-1 0 0 0 0,1-1-1 0 0,-1 0 1 0 0,0-1 0 0 0,-1-1-1 0 0,13-8 7 0 0,-14 6-8 0 0,0 1-1 0 0,-1-1 0 0 0,0-1 0 0 0,-1 0 0 0 0,0-1 0 0 0,0 1 0 0 0,-2-2 0 0 0,1 1 0 0 0,-2-2 0 0 0,1 1 0 0 0,-2-1 0 0 0,0 0 0 0 0,-1 0 0 0 0,0 0 0 0 0,-1-1 0 0 0,-1 1 0 0 0,2-12 9 0 0,-2 0-61 0 0,-1-1-1 0 0,-1 1 1 0 0,-2 0-1 0 0,0-1 0 0 0,-2 1 1 0 0,-5-21 61 0 0,5 32-51 0 0,0 1 1 0 0,-1 1 0 0 0,-1-1-1 0 0,-1 1 1 0 0,0 0-1 0 0,0 0 1 0 0,-1 0-1 0 0,-1 1 1 0 0,0 0-1 0 0,0 0 1 0 0,-1 1 0 0 0,-1 1-1 0 0,-3-3 51 0 0,7 7-52 0 0,-1 0 0 0 0,1 1 0 0 0,-1 0 0 0 0,-1 1 1 0 0,1-1-1 0 0,0 1 0 0 0,-1 1 0 0 0,0-1 0 0 0,0 1 0 0 0,0 1 0 0 0,-1 0 0 0 0,1 0 0 0 0,0 0 0 0 0,-1 1 0 0 0,1 0 0 0 0,-1 1 0 0 0,1 0 0 0 0,-1 0 0 0 0,1 1 1 0 0,-7 1 51 0 0,1 1-18 0 0,1 1 0 0 0,-1 1 1 0 0,1 0-1 0 0,0 0 0 0 0,-4 4 18 0 0,11-5 3 0 0,-1 0-1 0 0,0 1 1 0 0,1 0-1 0 0,0 0 0 0 0,0 0 1 0 0,1 1-1 0 0,-1 0 1 0 0,1 0-1 0 0,0 0 1 0 0,0 3-3 0 0,-1 1-8 0 0,0 0 1 0 0,1 0-1 0 0,1 0 1 0 0,0 1-1 0 0,0 0 1 0 0,1 0-1 0 0,1 0 1 0 0,-2 11 7 0 0,2-1-21 0 0,0-1 0 0 0,2 1 0 0 0,1-1 0 0 0,1 14 21 0 0,3-8 69 0 0,1 0 1 0 0,1-1-1 0 0,1 0 1 0 0,7 13-70 0 0,-13-33 22 0 0,4 9 125 0 0,0 0 1 0 0,2 0-1 0 0,-1-1 1 0 0,2 0-1 0 0,-1 0 1 0 0,2-1 0 0 0,8 8-148 0 0,11 10 202 0 0,2-2 1 0 0,8 5-203 0 0,-29-24 104 0 0,2-1 1 0 0,-1 0-1 0 0,1-1 0 0 0,0 0 0 0 0,0-1 1 0 0,6 2-105 0 0,-11-5 59 0 0,1-1 1 0 0,-1 0-1 0 0,1 0 1 0 0,-1 0-1 0 0,1-1 1 0 0,0-1-1 0 0,-1 1 1 0 0,1-1-1 0 0,0 0 1 0 0,-1-1 0 0 0,1 0-1 0 0,1 0-59 0 0,2-2 19 0 0,-1 0 0 0 0,1 0-1 0 0,-1-1 1 0 0,0-1 0 0 0,0 1 0 0 0,-1-2 0 0 0,1 1-1 0 0,0-2-18 0 0,16-12-230 0 0,0-2 0 0 0,-1-2 230 0 0,-24 22-6 0 0,7-6-69 0 0,0-2-1 0 0,-1 1 1 0 0,0-1-1 0 0,-1 0 1 0 0,0 0-1 0 0,0-1 1 0 0,0-2 75 0 0,11-23-422 0 0,4-16 422 0 0,-20 47-18 0 0,2-3-7 0 0,7-17-99 0 0,-1 0 0 0 0,-1 0 0 0 0,-1-1 0 0 0,-2 0 0 0 0,1-6 124 0 0,-4 3-299 0 0,-1-1 1 0 0,-2-22 298 0 0,0 37-43 0 0,0 0 0 0 0,-2 0 0 0 0,0 0 0 0 0,0 0 0 0 0,-1 0 0 0 0,-3-5 43 0 0,4 12 5 0 0,-1 0 0 0 0,0 1 0 0 0,0 0-1 0 0,-1-1 1 0 0,0 1 0 0 0,0 1 0 0 0,0-1 0 0 0,-1 1-1 0 0,0 0 1 0 0,0 0 0 0 0,0 1 0 0 0,0-1 0 0 0,-1 1-1 0 0,0 1 1 0 0,0-1 0 0 0,-6-1-5 0 0,5 2-13 0 0,0 0 0 0 0,0 0-1 0 0,-1 1 1 0 0,1 0 0 0 0,-1 1 0 0 0,1 0-1 0 0,-1 0 1 0 0,1 1 0 0 0,-1 0 0 0 0,1 1 0 0 0,-1 0-1 0 0,1 0 1 0 0,-1 0 0 0 0,1 1 0 0 0,-2 1 13 0 0,-12 6 35 0 0,0 1 0 0 0,0 1 0 0 0,1 1 0 0 0,0 0 0 0 0,1 2-1 0 0,1 0 1 0 0,0 2 0 0 0,-2 3-35 0 0,-5 7 27 0 0,1 1 0 0 0,1 0 0 0 0,2 2-1 0 0,0 1 1 0 0,0 5-27 0 0,11-18-22 0 0,2 2-1 0 0,0-1 0 0 0,1 1 1 0 0,0 1-1 0 0,2 0 0 0 0,0 0 1 0 0,2 0-1 0 0,0 0 0 0 0,1 1 1 0 0,1 6 22 0 0,1-18 52 0 0,1 1 1 0 0,0 0-1 0 0,1-1 1 0 0,0 1-1 0 0,1 0 1 0 0,0-1-1 0 0,0 1 1 0 0,2 3-53 0 0,-2-8 34 0 0,0 0-1 0 0,0-1 1 0 0,0 1 0 0 0,1 0 0 0 0,0-1-1 0 0,0 1 1 0 0,0-1 0 0 0,0 0 0 0 0,1 0-1 0 0,-1 0 1 0 0,1-1 0 0 0,0 1 0 0 0,0-1-1 0 0,1 0 1 0 0,3 3-34 0 0,-1-3 52 0 0,39 19 186 0 0,-42-21-214 0 0,0 1 0 0 0,0-1 0 0 0,1 0 0 0 0,-1 0 0 0 0,0-1 0 0 0,1 1 0 0 0,-1-1 0 0 0,1 0 0 0 0,-1-1 0 0 0,2 1-24 0 0,4-1 35 0 0,-1-1 1 0 0,1 0-1 0 0,-1-1 1 0 0,1 1-1 0 0,-1-2 1 0 0,0 0-1 0 0,0 0 1 0 0,-1 0-1 0 0,1-1 1 0 0,-1 0-1 0 0,1-2-35 0 0,2 0 40 0 0,-1-1 0 0 0,1 0 1 0 0,-2-1-1 0 0,0 0 0 0 0,0 0 0 0 0,0-1 0 0 0,-1 0 0 0 0,-1-1 0 0 0,0 0 0 0 0,1-1-40 0 0,-1-2 87 0 0,-1-1 0 0 0,0 0-1 0 0,-1 0 1 0 0,0 0 0 0 0,-1-1-1 0 0,2-15-86 0 0,-4 4 163 0 0,0 0-1 0 0,-2 1 0 0 0,-1-4-162 0 0,0 17 28 0 0,-1 1 1 0 0,0-1 0 0 0,-1 0 0 0 0,0 1 0 0 0,-1-1 0 0 0,0 1-1 0 0,-4-5-28 0 0,2 3-133 0 0,-2 0 0 0 0,1 1 0 0 0,-2 0 0 0 0,0 0 0 0 0,0 1 0 0 0,-1 1 0 0 0,-1-1 0 0 0,0 2 0 0 0,0-1 0 0 0,-1 2-1 0 0,-2-2 134 0 0,-21-13-6079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5:4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4232 0 0,'0'0'91'0'0,"12"-14"357"0"0,26-28 3286 0 0,-37 42-3451 0 0,4-3 306 0 0,-3 1 506 0 0,4 5 465 0 0,-2 0-1287 0 0,-1 1 0 0 0,1-1 0 0 0,-1 1 0 0 0,0 0 0 0 0,0 0 0 0 0,-1 0 1 0 0,2 2-274 0 0,-4-5 78 0 0,2 0-12 0 0,22 25 2 0 0,-22-24-67 0 0,0 0-1 0 0,0 0 1 0 0,-1 1-1 0 0,1-1 1 0 0,-1 0-1 0 0,0 1 0 0 0,0-1 1 0 0,0 1-1 0 0,0 0 1 0 0,0-1-1 0 0,0 1 1 0 0,-1 0-1 0 0,1 0 0 0 0,-1-2 54 0 0,8 14 1975 0 0,-5-10-1922 0 0,-3-4-34 0 0,0-1 5 0 0,-4 19 604 0 0,8-7-298 0 0,-3-4-365 0 0,1-1 1 0 0,0 1-1 0 0,1-1 1 0 0,0 0-1 0 0,2 5-19 0 0,1-1 39 0 0,0-1 32 0 0,-1 1 0 0 0,2-1 1 0 0,-1-1-1 0 0,8 8-71 0 0,-2-1 212 0 0,-11-14-171 0 0,1 1 1 0 0,0 0-1 0 0,0-1 1 0 0,1 1-1 0 0,-1-1 1 0 0,0 0-1 0 0,1 0 1 0 0,-1 0-1 0 0,2 1-41 0 0,1 0 70 0 0,0 1 0 0 0,-1 0 0 0 0,0 0 0 0 0,1 1 0 0 0,-1-1 0 0 0,-1 1 0 0 0,2 2-70 0 0,18 19 342 0 0,53 51 590 0 0,-64-64-815 0 0,0-1 0 0 0,0 1-1 0 0,-1 1 1 0 0,-1 0 0 0 0,0 1-1 0 0,0 1-116 0 0,-4-6 34 0 0,1 0 0 0 0,1-1 0 0 0,0 0 1 0 0,5 4-35 0 0,16 20 53 0 0,-28-32-53 0 0,131 160 74 0 0,-27-35-258 0 0,-45-49 407 0 0,13 15-150 0 0,-62-80-73 0 0,1-1 0 0 0,0 0 0 0 0,0-1 0 0 0,8 4 0 0 0,27 23 0 0 0,108 96-252 0 0,-132-110 64 0 0,0 1-1 0 0,9 13 189 0 0,-1-1-71 0 0,-20-22 40 0 0,-1 0 1 0 0,0 1-1 0 0,3 7 31 0 0,15 21-42 0 0,4 4-24 0 0,49 63 4 0 0,-65-90 36 0 0,18 23 17 0 0,1-2 0 0 0,3-2-1 0 0,18 15 10 0 0,-19-21 0 0 0,28 21 0 0 0,22 20 0 0 0,-56-46 0 0 0,1-1 0 0 0,29 18 0 0 0,-37-28 0 0 0,0 0 0 0 0,-2 2 0 0 0,14 15 0 0 0,58 68 0 0 0,-66-66 3 0 0,-1 1 0 0 0,-2 2-1 0 0,-2 1 1 0 0,18 40-3 0 0,29 77 53 0 0,-60-137-53 0 0,20 43 0 0 0,2 0 0 0 0,4-2 0 0 0,5 3 0 0 0,34 54 83 0 0,-6-9 2 0 0,116 139-170 0 0,-137-188 145 0 0,-2 1 1 0 0,-3 2-1 0 0,4 14-60 0 0,-18-23 72 0 0,-2 2 0 0 0,14 45-72 0 0,-32-78 168 0 0,0-1 0 0 0,1-1 0 0 0,2 0 0 0 0,0-1 0 0 0,1 0 0 0 0,1 0 0 0 0,13 13-168 0 0,-11-13-10 0 0,0 1 0 0 0,-1 0-1 0 0,7 15 11 0 0,33 72-57 0 0,-17-13 109 0 0,-21-53 3 0 0,18 37-55 0 0,-4-23 235 0 0,3-1-1 0 0,32 40-234 0 0,58 61 331 0 0,-69-77-220 0 0,-32-44-93 0 0,36 52 120 0 0,-35-46-48 0 0,-10-19-18 0 0,1 1 0 0 0,1 0-72 0 0,-2-5 166 0 0,-1 2-1 0 0,5 11-165 0 0,-7-11 163 0 0,1-1-1 0 0,11 14-162 0 0,77 101 186 0 0,-1-1 16 0 0,62 87-8 0 0,-142-192-152 0 0,-6-8 8 0 0,14 19-20 0 0,30 33-30 0 0,-41-52 59 0 0,11 16-59 0 0,12 16 75 0 0,25 17-62 0 0,-30-34-16 0 0,25 34 3 0 0,-19-15 0 0 0,2 4 0 0 0,18 15 0 0 0,-36-43 85 0 0,13 20-85 0 0,3 6 75 0 0,-25-38-56 0 0,15 21 35 0 0,2-1 1 0 0,9 6-55 0 0,91 91 192 0 0,-15-6-344 0 0,-84-90 152 0 0,-21-24 0 0 0,1 0 0 0 0,1 0 0 0 0,0-1 0 0 0,2-1 0 0 0,12 11 67 0 0,-13-11 60 0 0,2 0 1 0 0,1 1-128 0 0,-4-5-133 0 0,-7-4 40 0 0,0 0-1 0 0,1-1 0 0 0,0 0 0 0 0,0 0 0 0 0,7 2 94 0 0,-5-2-101 0 0,0 1 0 0 0,0 0 1 0 0,3 2 100 0 0,22 11-250 0 0,1 1-302 0 0,-29-15 10 0 0,0 0 1 0 0,0 0-1 0 0,1 0 1 0 0,-1-1-1 0 0,3 0 542 0 0,2 0-1425 0 0,0 1-50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5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6314 7453 15256 0 0,'0'0'448'0'0,"0"0"-7"0"0,0 0-326 0 0,0 0-325 0 0,0 0-115 0 0,0 0-24 0 0,0 0 38 0 0,0 0 167 0 0,-4-13 47 0 0,-11-6 256 0 0,12 16-46 0 0,0 1-1 0 0,1-1 0 0 0,0 0 1 0 0,0 0-1 0 0,0 0 0 0 0,0 0 1 0 0,0 0-1 0 0,1-1-112 0 0,-19-31 451 0 0,-3-12 602 0 0,16 34-502 0 0,0 0-1 0 0,-3-13-550 0 0,6 18 122 0 0,0 0 0 0 0,0 0-1 0 0,0 1 1 0 0,-1 0-1 0 0,0 0 1 0 0,-4-5-122 0 0,-16-23 358 0 0,17 19-203 0 0,-2 0 0 0 0,0 1 0 0 0,-1 0 0 0 0,-1 0 0 0 0,-2-2-155 0 0,4 6 93 0 0,1 0-1 0 0,0-1 1 0 0,-4-8-93 0 0,-9-13 62 0 0,9 12-16 0 0,10 16-45 0 0,1 0 1 0 0,-1 0-1 0 0,0 0 1 0 0,-1 1-1 0 0,0-1-1 0 0,-18-18 9 0 0,-15-18-37 0 0,-2 3 0 0 0,-1 1-1 0 0,-12-5 29 0 0,-61-39-48 0 0,99 69 218 0 0,1-1 0 0 0,1-1 0 0 0,0 0-1 0 0,1 0 1 0 0,0-2 0 0 0,2 1-1 0 0,-4-8-169 0 0,-23-20 736 0 0,-1-14-116 0 0,-39-45-620 0 0,54 79-3 0 0,0 0-1 0 0,-2 2 0 0 0,0 1 1 0 0,-11-5 3 0 0,13 8-8 0 0,-29-19-66 0 0,32 23 42 0 0,0 0 0 0 0,0-2 0 0 0,1 0-1 0 0,1-1 1 0 0,-3-5 32 0 0,-137-156-64 0 0,131 149 60 0 0,-1 0-1 0 0,-1 2 1 0 0,-18-12 4 0 0,-96-65 2 0 0,82 61-2 0 0,31 18 0 0 0,1-1 0 0 0,1-1 0 0 0,2-1 0 0 0,-13-18 0 0 0,29 34 0 0 0,-13-17-24 0 0,-16-28 24 0 0,-4-4-29 0 0,-17-26 17 0 0,-15-18 24 0 0,37 53 163 0 0,-4-13-175 0 0,-17-22 102 0 0,17 25 29 0 0,-13-31-131 0 0,-23-37 115 0 0,-20-10 165 0 0,52 69 71 0 0,29 45-262 0 0,0 0 1 0 0,-18-19-90 0 0,-54-60 44 0 0,-148-160 144 0 0,-155-153-441 0 0,353 369 292 0 0,-7-13-39 0 0,-17-22 14 0 0,-10-13-14 0 0,-24-29 0 0 0,13 32 0 0 0,26 29 0 0 0,-33-47 0 0 0,52 60 0 0 0,9 12 0 0 0,-25-41 0 0 0,-44-82-54 0 0,-67-68-157 0 0,140 201-128 0 0,-1 1 0 0 0,-23-18 339 0 0,-22-23 159 0 0,-4-5-193 0 0,-2 3 0 0 0,-3 4 0 0 0,-9-1 34 0 0,-14-10-863 0 0,-60-61 863 0 0,145 120-12 0 0,-10-13 12 0 0,14 15 1 0 0,-1 1-1 0 0,-12-10 0 0 0,-7-4 20 0 0,-69-62 62 0 0,72 63 14 0 0,19 19-75 0 0,2 0-1 0 0,-1 0 1 0 0,2-1 0 0 0,-1 0 0 0 0,1-1-21 0 0,-8-11 2 0 0,-1 1 0 0 0,-1 0 0 0 0,-1 2 0 0 0,-1 1 0 0 0,-9-7-2 0 0,25 22 0 0 0,-19-16-62 0 0,-16-8 62 0 0,20 13-30 0 0,0 0 0 0 0,0-1 0 0 0,0-2 30 0 0,-7-8 0 0 0,-3-3 0 0 0,2-1 0 0 0,-20-27 0 0 0,-31-65-15 0 0,57 83 1 0 0,-2 1-1 0 0,-2 2 1 0 0,-1 0-1 0 0,-18-16 15 0 0,30 37-76 0 0,2-1 0 0 0,0-1 1 0 0,1 0-1 0 0,-6-10 76 0 0,-37-76-377 0 0,20 13 226 0 0,15 42 177 0 0,15 36 16 0 0,0-1 0 0 0,0 1-1 0 0,-1 0 1 0 0,-1 0 0 0 0,-3-4-42 0 0,-3-3 133 0 0,-10-12 178 0 0,16 20-312 0 0,5 9-19 0 0,1-1 1 0 0,-1 1-1 0 0,1 0 0 0 0,-1-1 0 0 0,0 1 0 0 0,0 0 0 0 0,0 0 0 0 0,0 0 0 0 0,-3-2 20 0 0,1 0-46 0 0,0-1 1 0 0,-1 0-1 0 0,2 0 1 0 0,-1 0-1 0 0,0-1 1 0 0,0-2 45 0 0,-18-23-682 0 0,-4-10 642 0 0,13 20 40 0 0,10 14 0 0 0,2 2 14 0 0,8 28-52 0 0,6 74-180 0 0,-9-71 164 0 0,1-1 0 0 0,7 21 54 0 0,-8-32 2 0 0,8 23 68 0 0,2 0-1 0 0,1-1 0 0 0,2-1-69 0 0,-13-27 7 0 0,66 128 132 0 0,-14-37 115 0 0,28 34-254 0 0,-21-43 594 0 0,11 5-594 0 0,-2-2 10 0 0,17 27 10 0 0,86 111 24 0 0,83 74-290 0 0,-35-43 468 0 0,-132-154-583 0 0,33 26 361 0 0,329 309 25 0 0,-341-347 317 0 0,16 3-342 0 0,-50-39 2 0 0,55 35-3 0 0,-44-32 18 0 0,-43-30 49 0 0,20 14 66 0 0,32 33-132 0 0,-22-14 84 0 0,12 12 34 0 0,0 7-118 0 0,125 131 0 0 0,-187-189 0 0 0,6 10 0 0 0,17 20 0 0 0,85 99-4 0 0,-76-85 62 0 0,43 39-58 0 0,6 1 578 0 0,44 64-578 0 0,-81-82 475 0 0,-5 2 0 0 0,28 57-475 0 0,-61-102-154 0 0,6 4 154 0 0,-8-13 131 0 0,22 43-131 0 0,-25-40 140 0 0,2-1 0 0 0,2-2 0 0 0,5 3-140 0 0,31 42 300 0 0,-51-64-262 0 0,4 4 52 0 0,-1 1 0 0 0,-2 0 1 0 0,-1 1-1 0 0,1 6-90 0 0,27 78 13 0 0,4 9-16 0 0,-22-59 11 0 0,-17-36 10 0 0,2-1-1 0 0,1 0 1 0 0,1 0 0 0 0,1-1-1 0 0,2 0-17 0 0,-1-4 47 0 0,22 30 393 0 0,2-2 1 0 0,14 11-441 0 0,-2-7 266 0 0,47 44-190 0 0,-58-57-85 0 0,-1 1 0 0 0,-2 2 0 0 0,-1 2 0 0 0,-3 1 0 0 0,-2 1 0 0 0,-1 2 0 0 0,-1 5 9 0 0,-1 5-16 0 0,-1 3 16 0 0,10 23 12 0 0,-34-80-12 0 0,69 140 408 0 0,-53-111-158 0 0,2 0-1 0 0,1-2 1 0 0,5 5-250 0 0,21 20 281 0 0,3-2 1 0 0,27 21-282 0 0,-43-40 55 0 0,-21-20-14 0 0,0-1-1 0 0,9 6-40 0 0,-18-17 13 0 0,0 1 0 0 0,-1 0 1 0 0,0 0-1 0 0,0 0 0 0 0,0 1 1 0 0,0-1-1 0 0,0 1 0 0 0,1 4-13 0 0,10 13 68 0 0,-11-17-47 0 0,0 0-1 0 0,-1 1 1 0 0,0-1 0 0 0,0 1-1 0 0,0 0-20 0 0,39 98 560 0 0,-37-84-493 0 0,-4-17-60 0 0,-1 0 0 0 0,1 0 1 0 0,0-1-1 0 0,0 1 0 0 0,0 0 0 0 0,0 0 1 0 0,0-1-1 0 0,1 1 0 0 0,0 1-7 0 0,4 4 6 0 0,1 1 12 0 0,1 1-1 0 0,-1-1 1 0 0,2 0-1 0 0,6 5-17 0 0,-11-10-8 0 0,1 0 0 0 0,-1 0-1 0 0,0 1 1 0 0,0-1 0 0 0,-1 1-1 0 0,1 0 1 0 0,-1 0 0 0 0,0 0-1 0 0,2 5 9 0 0,-5-8-56 0 0,0-2-7 0 0,0-1-1 0 0,0 1 0 0 0,0 0 0 0 0,0 0 0 0 0,0 0 0 0 0,1 0 0 0 0,-1-1 1 0 0,0 1-1 0 0,0 0 0 0 0,0 0 0 0 0,0 0 0 0 0,0 0 0 0 0,0-1 0 0 0,0 1 1 0 0,0 0-1 0 0,1 0 0 0 0,-1 0 0 0 0,0 0 0 0 0,0 0 0 0 0,0 0 0 0 0,0-1 1 0 0,0 1-1 0 0,1 0 0 0 0,-1 0 0 0 0,0 0 0 0 0,0 0 0 0 0,0 0 0 0 0,0 0 1 0 0,1 0-1 0 0,-1 0 0 0 0,0 0 0 0 0,0 0 0 0 0,0 0 0 0 0,1 0 0 0 0,-1 0 1 0 0,0 0-1 0 0,0 0 0 0 0,0 0 0 0 0,0 0 0 0 0,1 0 0 0 0,-1 0 0 0 0,0 0 1 0 0,0 0-1 0 0,0 0 0 0 0,0 0 0 0 0,1 1 0 0 0,-1-1 0 0 0,0 0 0 0 0,0 0 1 0 0,0 0-1 0 0,0 0 0 0 0,0 0 0 0 0,1 0 0 0 0,-1 0 0 0 0,0 1 0 0 0,0-1 1 0 0,0 0-1 0 0,0 0 0 0 0,0 0 0 0 0,0 0 0 0 0,0 1 0 0 0,0-1 0 0 0,0 0 1 0 0,0 0-1 0 0,1 0 0 0 0,-1 1 64 0 0,2-28-4160 0 0,-2 25 2911 0 0,0 2-215 0 0,0 0-96 0 0,0 0-784 0 0,0 0-3053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5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756 731 16208 0 0,'0'0'365'0'0,"0"0"56"0"0,-11-1 576 0 0,10 1-944 0 0,0-1-1 0 0,1 1 1 0 0,-1 0-1 0 0,0-1 0 0 0,1 1 1 0 0,-1 0-1 0 0,1-1 1 0 0,-1 1-1 0 0,0-1 0 0 0,1 1 1 0 0,-1-1-1 0 0,1 0 1 0 0,0 1-1 0 0,-1-1 0 0 0,1 1 1 0 0,-1-1-1 0 0,1 0 1 0 0,0 1-53 0 0,0-1 38 0 0,-1 1 1 0 0,1-1-1 0 0,0 1 1 0 0,0 0 0 0 0,0-1-1 0 0,-1 1 1 0 0,1-1 0 0 0,0 1-1 0 0,0 0 1 0 0,-1 0 0 0 0,1-1-1 0 0,0 1 1 0 0,-1 0 0 0 0,1-1-1 0 0,0 1 1 0 0,-1 0 0 0 0,1 0-1 0 0,0 0 1 0 0,-1-1 0 0 0,1 1-1 0 0,-1 0 1 0 0,1 0-1 0 0,0 0 1 0 0,-1 0 0 0 0,1 0-1 0 0,-1 0 1 0 0,1 0-39 0 0,-18-4 323 0 0,7 2-163 0 0,10 2-115 0 0,0-1 0 0 0,0 1 0 0 0,-1 0 1 0 0,1-1-1 0 0,0 1 0 0 0,0 0 0 0 0,0 0 1 0 0,-1 0-1 0 0,1 0 0 0 0,0 0 1 0 0,0 0-1 0 0,0 1 0 0 0,-1-1 0 0 0,1 0 1 0 0,0 1-1 0 0,0-1 0 0 0,0 0 0 0 0,0 1 1 0 0,-1 0-46 0 0,0 0 121 0 0,0-1 1 0 0,0 1-1 0 0,-1 0 1 0 0,1-1 0 0 0,0 1-1 0 0,-1-1 1 0 0,1 0-1 0 0,0 0 1 0 0,-1 0-1 0 0,1 0 1 0 0,0 0 0 0 0,-1 0-122 0 0,-4 0 274 0 0,6 0 50 0 0,1 0 27 0 0,-2-1-213 0 0,-1 1 0 0 0,1-1 0 0 0,0 1 0 0 0,0-1 0 0 0,0 1 0 0 0,0-1 0 0 0,-1 0 0 0 0,1 0 0 0 0,0 0 0 0 0,0-1-138 0 0,-2 0 79 0 0,0-1 1 0 0,0 0 0 0 0,0-1 0 0 0,1 1 0 0 0,-1-1 0 0 0,1 1 0 0 0,0-1 0 0 0,0 0 0 0 0,0 0 0 0 0,1 0 0 0 0,-1-1-80 0 0,-12-16 155 0 0,5 8-70 0 0,0 0 1 0 0,1-1-1 0 0,0 0-85 0 0,-6-9 40 0 0,-37-56-141 0 0,18 25 44 0 0,-3 2-1 0 0,-26-28 58 0 0,39 56-377 0 0,-25-21 377 0 0,29 28-175 0 0,-120-101-441 0 0,127 106 249 0 0,0-1 0 0 0,0-1 0 0 0,-5-8 367 0 0,-8-12-1075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62 6072 0 0,'0'0'133'0'0,"0"0"23"0"0,0 0 12 0 0,-1 1-23 0 0,-14 26 407 0 0,4-12 827 0 0,11-14-1359 0 0,0-1 0 0 0,-1 0 1 0 0,1 1-1 0 0,0-1 0 0 0,0 0 0 0 0,-1 1 0 0 0,1-1 0 0 0,0 1 0 0 0,0-1 1 0 0,0 0-1 0 0,0 1 0 0 0,0-1 0 0 0,0 1 0 0 0,0-1 0 0 0,0 1 0 0 0,0-1 1 0 0,0 0-1 0 0,0 1 0 0 0,0-1 0 0 0,0 1 0 0 0,0-1 0 0 0,0 1 1 0 0,0-1-1 0 0,0 0 0 0 0,0 1 0 0 0,1 0-20 0 0,-1-1 38 0 0,0 0 1 0 0,0 0-1 0 0,0 0 1 0 0,1 0-1 0 0,-1 1 1 0 0,0-1-1 0 0,0 0 1 0 0,1 0-1 0 0,-1 0 1 0 0,0 0-1 0 0,0 0 1 0 0,1 0-1 0 0,-1 0 1 0 0,0 0-1 0 0,0 0 0 0 0,1 0 1 0 0,-1 0-1 0 0,0 0 1 0 0,0 0-1 0 0,1 0 1 0 0,-1 0-1 0 0,0 0 1 0 0,0 0-1 0 0,1 0 1 0 0,-1 0-1 0 0,0 0 1 0 0,0 0-1 0 0,1 0 0 0 0,-1-1 1 0 0,0 1-1 0 0,0 0 1 0 0,0 0-1 0 0,1 0-38 0 0,-1-1 66 0 0,1 1 0 0 0,-1-1-1 0 0,1 0 1 0 0,0 0 0 0 0,-1 1-1 0 0,0-1 1 0 0,1 0 0 0 0,-1 0-1 0 0,1 1 1 0 0,-1-1 0 0 0,0 0-1 0 0,0 0 1 0 0,1 0 0 0 0,-1 0-1 0 0,0 0 1 0 0,0 1 0 0 0,0-1-1 0 0,0 0 1 0 0,0 0-1 0 0,0 0 1 0 0,0 0 0 0 0,0 0-1 0 0,0 0 1 0 0,-1 0 0 0 0,1 0-66 0 0,-9-22 336 0 0,4 13-217 0 0,-1 0 0 0 0,-1 1 0 0 0,-3-5-119 0 0,6 11 7 0 0,1 1 0 0 0,-1-1 0 0 0,1 0 0 0 0,-1 1 0 0 0,0 0-1 0 0,0 0 1 0 0,0 0 0 0 0,0 0 0 0 0,0 0 0 0 0,0 1 0 0 0,-1 0 0 0 0,1 0 0 0 0,-1 0 0 0 0,1 1 0 0 0,0-1 0 0 0,-2 1-7 0 0,1 0 10 0 0,-1-1 0 0 0,0 1 1 0 0,0 1-1 0 0,1-1 0 0 0,-1 1 1 0 0,0 0-1 0 0,1 0 0 0 0,-1 1 1 0 0,1-1-1 0 0,0 1 0 0 0,-1 1 1 0 0,-4 2-11 0 0,4-2-9 0 0,1 1 1 0 0,-1-1 0 0 0,1 1 0 0 0,0 1-1 0 0,0-1 1 0 0,0 1 0 0 0,0 0 0 0 0,1 0-1 0 0,0 0 1 0 0,0 1 0 0 0,0-1 0 0 0,1 1 0 0 0,0 0-1 0 0,0 0 1 0 0,0 0 0 0 0,1 1 0 0 0,-1 2 8 0 0,-1 6-43 0 0,0 1 1 0 0,1 0-1 0 0,0 0 1 0 0,2 0-1 0 0,0 0 1 0 0,0 0-1 0 0,2 0 1 0 0,0 5 42 0 0,0-15-38 0 0,-1-4 22 0 0,0 1 1 0 0,0-1-1 0 0,1 1 1 0 0,-1 0-1 0 0,1-1 1 0 0,-1 1-1 0 0,1-1 1 0 0,0 0-1 0 0,0 1 1 0 0,0-1-1 0 0,0 0 1 0 0,1 1-1 0 0,-1-1 1 0 0,0 0-1 0 0,1 0 1 0 0,0 0-1 0 0,-1 0 1 0 0,1-1-1 0 0,0 1 1 0 0,0 0-1 0 0,0-1 1 0 0,1 1 15 0 0,-2-1-7 0 0,1-1-1 0 0,-1 0 1 0 0,0 1 0 0 0,1-1 0 0 0,-1 0 0 0 0,1 0-1 0 0,-1 0 1 0 0,0 0 0 0 0,1 0 0 0 0,-1 0-1 0 0,1 0 1 0 0,-1-1 0 0 0,0 1 0 0 0,1 0-1 0 0,-1-1 1 0 0,1 1 0 0 0,-1-1 0 0 0,0 1 0 0 0,0-1-1 0 0,1 0 1 0 0,-1 0 0 0 0,0 0 0 0 0,0 1-1 0 0,0-1 1 0 0,0 0 0 0 0,0-1 7 0 0,7-4 125 0 0,-2-1 0 0 0,1 0-1 0 0,2-4-124 0 0,-5 6 153 0 0,-1 2-28 0 0,0 0 0 0 0,-1 0 1 0 0,0 0-1 0 0,1 0 1 0 0,-1 0-1 0 0,0-1 0 0 0,0 1 1 0 0,-1-1-1 0 0,1 1 1 0 0,-1-1-1 0 0,0 0 1 0 0,0 0-1 0 0,0 0 0 0 0,0 1 1 0 0,-1-1-1 0 0,0 0 1 0 0,1-3-126 0 0,-2 5 97 0 0,1 0 1 0 0,0 1 0 0 0,-1-1 0 0 0,1 1 0 0 0,-1-1 0 0 0,0 1-1 0 0,1-1 1 0 0,-1 1 0 0 0,0-1 0 0 0,0 1 0 0 0,0 0 0 0 0,0-1 0 0 0,0 1-1 0 0,0 0 1 0 0,0 0-98 0 0,-22-19 818 0 0,16 14-724 0 0,-3-2-81 0 0,9 7-95 0 0,-1 0 0 0 0,1 0 0 0 0,-1 0 0 0 0,1 0-1 0 0,0 0 1 0 0,-1 0 0 0 0,1 0 0 0 0,0-1 0 0 0,-1 0 82 0 0,2 1-856 0 0,0 1-57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67 189 9072 0 0,'0'-2'200'0'0,"-19"-76"536"0"0,16 70-473 0 0,1 1 0 0 0,-1-1 0 0 0,0 1 0 0 0,0 0 1 0 0,-1 0-1 0 0,0 0 0 0 0,0 0 0 0 0,-1 1 0 0 0,1-1 1 0 0,-4-2-264 0 0,6 7 106 0 0,0-2-122 0 0,1 3-126 0 0,1 1-13 0 0,13-1-1790 0 0,-4-2 1178 0 0,12-8-1009 0 0,-16 5-1153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5T07:46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28 12872 0 0,'-34'-26'1286'0'0,"32"24"-1190"0"0,2 2-156 0 0,-2 1-11 0 0,1-1 0 0 0,-1 1-1 0 0,0-1 1 0 0,1 1 0 0 0,-1-1 0 0 0,0 1-1 0 0,1 0 1 0 0,-1 0 0 0 0,1 0-1 0 0,-1 0 1 0 0,1 0 0 0 0,0 0 0 0 0,-2 2 71 0 0,-8 5-443 0 0,10-7 378 0 0,1-1 0 0 0,-1 1-1 0 0,1 0 1 0 0,-1 0 0 0 0,1 0 0 0 0,0 0 0 0 0,-1 0 0 0 0,1 0-1 0 0,0 0 1 0 0,0 0 0 0 0,0 0 0 0 0,-1 0 0 0 0,1 0 0 0 0,0 0-1 0 0,0 0 1 0 0,0 0 0 0 0,1 0 65 0 0,-2 3-263 0 0,-6 11-5067 0 0,7-15 2670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C33A-BBE2-4249-AB1C-B986EFCD446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69D59-9244-4FBF-9A58-78D9FF1A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9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8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7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68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0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9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7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7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69D59-9244-4FBF-9A58-78D9FF1AC7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6851" y="3897835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C3C1D1-FBB7-46A1-AEB2-26CF5D3C21FF}"/>
              </a:ext>
            </a:extLst>
          </p:cNvPr>
          <p:cNvSpPr txBox="1">
            <a:spLocks/>
          </p:cNvSpPr>
          <p:nvPr userDrawn="1"/>
        </p:nvSpPr>
        <p:spPr>
          <a:xfrm>
            <a:off x="608213" y="62261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/>
              <a:t>Chuyên</a:t>
            </a:r>
            <a:r>
              <a:rPr lang="en-US" sz="1200"/>
              <a:t> </a:t>
            </a:r>
            <a:r>
              <a:rPr lang="en-US" sz="1200" err="1"/>
              <a:t>đề</a:t>
            </a:r>
            <a:r>
              <a:rPr lang="en-US" sz="1200"/>
              <a:t> : </a:t>
            </a:r>
            <a:r>
              <a:rPr lang="en-US" sz="1200" b="1"/>
              <a:t>HÌNH HỌC TÍNH TOÁN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22E10C-B263-4A9A-9B1E-8AB03D43AD0E}"/>
              </a:ext>
            </a:extLst>
          </p:cNvPr>
          <p:cNvSpPr txBox="1">
            <a:spLocks/>
          </p:cNvSpPr>
          <p:nvPr userDrawn="1"/>
        </p:nvSpPr>
        <p:spPr>
          <a:xfrm>
            <a:off x="3808613" y="6226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12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T.TS.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NGUYỄN THANH HÙNG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7E22979-25B0-4386-88EC-A2296E4F8BE7}"/>
              </a:ext>
            </a:extLst>
          </p:cNvPr>
          <p:cNvSpPr txBox="1">
            <a:spLocks/>
          </p:cNvSpPr>
          <p:nvPr userDrawn="1"/>
        </p:nvSpPr>
        <p:spPr>
          <a:xfrm>
            <a:off x="6779028" y="6226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4DE79-268F-4C1A-8933-263129D2AF90}" type="datetimeFigureOut">
              <a:rPr lang="en-US" smtClean="0"/>
              <a:pPr/>
              <a:t>11/4/2019</a:t>
            </a:fld>
            <a:r>
              <a:rPr lang="en-US"/>
              <a:t> - # </a:t>
            </a:r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7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E5D715-66BA-46E0-8707-27675BFA2534}"/>
              </a:ext>
            </a:extLst>
          </p:cNvPr>
          <p:cNvSpPr txBox="1">
            <a:spLocks/>
          </p:cNvSpPr>
          <p:nvPr userDrawn="1"/>
        </p:nvSpPr>
        <p:spPr>
          <a:xfrm>
            <a:off x="7560429" y="6275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4DE79-268F-4C1A-8933-263129D2AF90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E610F-A920-46EC-8E0C-7AB6D7F05B0A}"/>
              </a:ext>
            </a:extLst>
          </p:cNvPr>
          <p:cNvSpPr txBox="1">
            <a:spLocks/>
          </p:cNvSpPr>
          <p:nvPr userDrawn="1"/>
        </p:nvSpPr>
        <p:spPr>
          <a:xfrm>
            <a:off x="8380613" y="6275275"/>
            <a:ext cx="46204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68CBF33-98D2-499B-87BF-D617BD4A26C8}"/>
              </a:ext>
            </a:extLst>
          </p:cNvPr>
          <p:cNvSpPr txBox="1">
            <a:spLocks/>
          </p:cNvSpPr>
          <p:nvPr userDrawn="1"/>
        </p:nvSpPr>
        <p:spPr>
          <a:xfrm>
            <a:off x="608213" y="6275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/>
              <a:t>Chuyên</a:t>
            </a:r>
            <a:r>
              <a:rPr lang="en-US" sz="1200"/>
              <a:t> </a:t>
            </a:r>
            <a:r>
              <a:rPr lang="en-US" sz="1200" err="1"/>
              <a:t>đề</a:t>
            </a:r>
            <a:r>
              <a:rPr lang="en-US" sz="1200"/>
              <a:t> : </a:t>
            </a:r>
            <a:r>
              <a:rPr lang="en-US" sz="1200" b="1"/>
              <a:t>HÌNH HỌC TÍNH TOÁN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0DF018-03C0-4336-B9BE-ED6ED1F3F58F}"/>
              </a:ext>
            </a:extLst>
          </p:cNvPr>
          <p:cNvSpPr txBox="1">
            <a:spLocks/>
          </p:cNvSpPr>
          <p:nvPr userDrawn="1"/>
        </p:nvSpPr>
        <p:spPr>
          <a:xfrm>
            <a:off x="3808613" y="62752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12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T.TS.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NGUYỄN THANH HÙNG</a:t>
            </a:r>
          </a:p>
        </p:txBody>
      </p:sp>
    </p:spTree>
    <p:extLst>
      <p:ext uri="{BB962C8B-B14F-4D97-AF65-F5344CB8AC3E}">
        <p14:creationId xmlns:p14="http://schemas.microsoft.com/office/powerpoint/2010/main" val="32002695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21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52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2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35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30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32B6ECF-B130-4DD9-9424-E6E09B34207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892535" cy="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00.png"/><Relationship Id="rId4" Type="http://schemas.openxmlformats.org/officeDocument/2006/relationships/image" Target="../media/image510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6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60.png"/><Relationship Id="rId7" Type="http://schemas.openxmlformats.org/officeDocument/2006/relationships/customXml" Target="../ink/ink3.xml"/><Relationship Id="rId12" Type="http://schemas.openxmlformats.org/officeDocument/2006/relationships/image" Target="../media/image4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44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5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5.png"/><Relationship Id="rId9" Type="http://schemas.openxmlformats.org/officeDocument/2006/relationships/customXml" Target="../ink/ink4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13.xml"/><Relationship Id="rId30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2BB2B41-EB48-4547-B157-D014C6B62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2" y="12"/>
            <a:ext cx="12191979" cy="6857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0D481-21EB-4F3D-BB61-A73C7E069452}"/>
              </a:ext>
            </a:extLst>
          </p:cNvPr>
          <p:cNvSpPr/>
          <p:nvPr/>
        </p:nvSpPr>
        <p:spPr>
          <a:xfrm>
            <a:off x="1189608" y="3124942"/>
            <a:ext cx="4951264" cy="104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5916-3EF6-4FE5-990F-9C7DA4B9F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03" y="2938509"/>
            <a:ext cx="4775075" cy="834503"/>
          </a:xfrm>
          <a:solidFill>
            <a:srgbClr val="FF66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CHUYÊN ĐỀ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HỌC TÍNH TOÁN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9B274-B80C-4F81-9FCB-B3A076F2C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297" y="3958885"/>
            <a:ext cx="3517887" cy="320158"/>
          </a:xfr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T.TS. NGUYỄN THANH HÙNG</a:t>
            </a:r>
          </a:p>
        </p:txBody>
      </p:sp>
    </p:spTree>
    <p:extLst>
      <p:ext uri="{BB962C8B-B14F-4D97-AF65-F5344CB8AC3E}">
        <p14:creationId xmlns:p14="http://schemas.microsoft.com/office/powerpoint/2010/main" val="317148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E08C2A-32BC-4A1A-A20D-A010E1BAB15A}"/>
                  </a:ext>
                </a:extLst>
              </p:cNvPr>
              <p:cNvSpPr txBox="1"/>
              <p:nvPr/>
            </p:nvSpPr>
            <p:spPr>
              <a:xfrm>
                <a:off x="2180465" y="3118808"/>
                <a:ext cx="7831071" cy="357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E08C2A-32BC-4A1A-A20D-A010E1BA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65" y="3118808"/>
                <a:ext cx="7831071" cy="357727"/>
              </a:xfrm>
              <a:prstGeom prst="rect">
                <a:avLst/>
              </a:prstGeom>
              <a:blipFill>
                <a:blip r:embed="rId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DDC6FEE2-2794-45C8-9CF8-70DE40F0179F}"/>
              </a:ext>
            </a:extLst>
          </p:cNvPr>
          <p:cNvSpPr txBox="1"/>
          <p:nvPr/>
        </p:nvSpPr>
        <p:spPr>
          <a:xfrm>
            <a:off x="4339280" y="3990694"/>
            <a:ext cx="351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SAI SỐ?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7EEF43-63C9-46EB-8445-9A5F118DCC5C}"/>
              </a:ext>
            </a:extLst>
          </p:cNvPr>
          <p:cNvSpPr/>
          <p:nvPr/>
        </p:nvSpPr>
        <p:spPr>
          <a:xfrm>
            <a:off x="4961651" y="807310"/>
            <a:ext cx="2268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Linux Libertine"/>
              </a:rPr>
              <a:t>DIỆN TÍCH ĐẠI SỐ</a:t>
            </a:r>
            <a:endParaRPr lang="vi-VN" sz="2000" b="1">
              <a:solidFill>
                <a:srgbClr val="FF0000"/>
              </a:solidFill>
              <a:latin typeface="Linux Liberti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870027-2F72-44CB-A046-3DAFBD6F9708}"/>
                  </a:ext>
                </a:extLst>
              </p:cNvPr>
              <p:cNvSpPr txBox="1"/>
              <p:nvPr/>
            </p:nvSpPr>
            <p:spPr>
              <a:xfrm>
                <a:off x="3694223" y="1411841"/>
                <a:ext cx="4803555" cy="363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870027-2F72-44CB-A046-3DAFBD6F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23" y="1411841"/>
                <a:ext cx="4803555" cy="363176"/>
              </a:xfrm>
              <a:prstGeom prst="rect">
                <a:avLst/>
              </a:prstGeom>
              <a:blipFill>
                <a:blip r:embed="rId4"/>
                <a:stretch>
                  <a:fillRect l="-1269" t="-1695" r="-254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F94CE-6293-4326-8E69-D37E739619B3}"/>
                  </a:ext>
                </a:extLst>
              </p:cNvPr>
              <p:cNvSpPr txBox="1"/>
              <p:nvPr/>
            </p:nvSpPr>
            <p:spPr>
              <a:xfrm>
                <a:off x="775555" y="2263540"/>
                <a:ext cx="10640890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)∗(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)∗(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)∗(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F94CE-6293-4326-8E69-D37E7396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5" y="2263540"/>
                <a:ext cx="10640890" cy="715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60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52CFCE-BB8A-4589-9EB5-C1180E066D28}"/>
              </a:ext>
            </a:extLst>
          </p:cNvPr>
          <p:cNvGrpSpPr/>
          <p:nvPr/>
        </p:nvGrpSpPr>
        <p:grpSpPr>
          <a:xfrm>
            <a:off x="1268616" y="1859282"/>
            <a:ext cx="4522584" cy="3385818"/>
            <a:chOff x="5241521" y="468087"/>
            <a:chExt cx="6791906" cy="5363011"/>
          </a:xfrm>
        </p:grpSpPr>
        <p:pic>
          <p:nvPicPr>
            <p:cNvPr id="113" name="Picture 10">
              <a:extLst>
                <a:ext uri="{FF2B5EF4-FFF2-40B4-BE49-F238E27FC236}">
                  <a16:creationId xmlns:a16="http://schemas.microsoft.com/office/drawing/2014/main" id="{F4391317-B1AE-438B-AC54-82B5503EB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85D2508-8D24-4C20-9E67-53EDE9BAA7CB}"/>
                </a:ext>
              </a:extLst>
            </p:cNvPr>
            <p:cNvGrpSpPr/>
            <p:nvPr/>
          </p:nvGrpSpPr>
          <p:grpSpPr>
            <a:xfrm>
              <a:off x="5331968" y="1801951"/>
              <a:ext cx="6535476" cy="3830301"/>
              <a:chOff x="5331968" y="1801951"/>
              <a:chExt cx="6535476" cy="383030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C66B056-13CF-4F8B-B8F6-0BEBB15A6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FA07133-4A5D-4F5B-B1B6-2CD487131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7FFA93-53E7-4BBC-B57A-9FA445646491}"/>
                  </a:ext>
                </a:extLst>
              </p:cNvPr>
              <p:cNvSpPr txBox="1"/>
              <p:nvPr/>
            </p:nvSpPr>
            <p:spPr>
              <a:xfrm>
                <a:off x="6048136" y="4951438"/>
                <a:ext cx="956652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95DB0E-E80B-4B3A-8FD2-208F1F2863F6}"/>
                  </a:ext>
                </a:extLst>
              </p:cNvPr>
              <p:cNvSpPr txBox="1"/>
              <p:nvPr/>
            </p:nvSpPr>
            <p:spPr>
              <a:xfrm>
                <a:off x="6442839" y="3120236"/>
                <a:ext cx="857357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60C9440-782F-4215-88D0-7347D386BC5A}"/>
                  </a:ext>
                </a:extLst>
              </p:cNvPr>
              <p:cNvSpPr txBox="1"/>
              <p:nvPr/>
            </p:nvSpPr>
            <p:spPr>
              <a:xfrm>
                <a:off x="9110103" y="1945464"/>
                <a:ext cx="793970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B1FFD3-3B4A-433A-9B31-584E0BF30A68}"/>
                  </a:ext>
                </a:extLst>
              </p:cNvPr>
              <p:cNvSpPr txBox="1"/>
              <p:nvPr/>
            </p:nvSpPr>
            <p:spPr>
              <a:xfrm>
                <a:off x="11101385" y="3949496"/>
                <a:ext cx="766059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09AF6C3F-45E8-4040-8843-D674686411D6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2EB3E2-507D-48C4-A6D9-629734A1D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8F80A4F-089C-4C88-A2DC-90AE91E07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278AE99-6FF7-4BAC-9B9C-1E2B244EBBC6}"/>
                  </a:ext>
                </a:extLst>
              </p:cNvPr>
              <p:cNvSpPr txBox="1"/>
              <p:nvPr/>
            </p:nvSpPr>
            <p:spPr>
              <a:xfrm>
                <a:off x="5331968" y="3128594"/>
                <a:ext cx="80058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FCBC0A1-34FA-48C5-9CEB-7E3BCEBC76AE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B17DC1D-EBAB-469C-8464-536704645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46EFAB3-5B4D-4D67-94A6-1EF3714B8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FAC2BEC-FB0E-4CC1-923D-5C60AFE584BA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D5775B0-4780-4FFD-ADF8-512B9B5B18C4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4DA39C3-E063-447D-8CE6-FE4F68E96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262D83B0-DE9C-493B-96F4-3507E6242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4B3D009B-3198-48C0-9E7D-935A10AEB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FD736199-C5DF-42A1-B46C-A274126B0CD2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C679E5E3-F601-4B63-9E6A-F20E8B44A0C1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9E7D62A3-2CE3-4C1F-991B-AB72E6195980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B8D24C7-F0A1-48B7-B7FC-A947D1228621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4E08AA-98D6-473A-BA52-4DB39203E12A}"/>
                  </a:ext>
                </a:extLst>
              </p:cNvPr>
              <p:cNvSpPr txBox="1"/>
              <p:nvPr/>
            </p:nvSpPr>
            <p:spPr>
              <a:xfrm>
                <a:off x="5333745" y="3773678"/>
                <a:ext cx="956656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D1E4C12-6B19-4D72-A45E-A24FFE81EB84}"/>
                  </a:ext>
                </a:extLst>
              </p:cNvPr>
              <p:cNvSpPr txBox="1"/>
              <p:nvPr/>
            </p:nvSpPr>
            <p:spPr>
              <a:xfrm>
                <a:off x="9203715" y="4966718"/>
                <a:ext cx="82254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6CFE5CE-A5B9-4EB8-BACF-742B743F042F}"/>
                  </a:ext>
                </a:extLst>
              </p:cNvPr>
              <p:cNvSpPr txBox="1"/>
              <p:nvPr/>
            </p:nvSpPr>
            <p:spPr>
              <a:xfrm>
                <a:off x="11022746" y="4985030"/>
                <a:ext cx="833620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BFFF10D-6DA6-4692-8A82-D275D7EE4775}"/>
                  </a:ext>
                </a:extLst>
              </p:cNvPr>
              <p:cNvSpPr txBox="1"/>
              <p:nvPr/>
            </p:nvSpPr>
            <p:spPr>
              <a:xfrm>
                <a:off x="5344536" y="1801951"/>
                <a:ext cx="80058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D81687-D75B-4734-B4D9-6887AA510BD5}"/>
              </a:ext>
            </a:extLst>
          </p:cNvPr>
          <p:cNvSpPr/>
          <p:nvPr/>
        </p:nvSpPr>
        <p:spPr>
          <a:xfrm>
            <a:off x="6158015" y="1859282"/>
            <a:ext cx="5748235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float</a:t>
            </a:r>
            <a:r>
              <a:rPr lang="en-US" sz="2400"/>
              <a:t> Stamgiac (</a:t>
            </a:r>
            <a:r>
              <a:rPr lang="en-US" sz="2400">
                <a:solidFill>
                  <a:srgbClr val="0070C0"/>
                </a:solidFill>
              </a:rPr>
              <a:t>point</a:t>
            </a:r>
            <a:r>
              <a:rPr lang="en-US" sz="2400"/>
              <a:t> p1, </a:t>
            </a:r>
            <a:r>
              <a:rPr lang="en-US" sz="2400">
                <a:solidFill>
                  <a:srgbClr val="0070C0"/>
                </a:solidFill>
              </a:rPr>
              <a:t>point</a:t>
            </a:r>
            <a:r>
              <a:rPr lang="en-US" sz="2400"/>
              <a:t> p2, </a:t>
            </a:r>
            <a:r>
              <a:rPr lang="en-US" sz="2400">
                <a:solidFill>
                  <a:srgbClr val="0070C0"/>
                </a:solidFill>
              </a:rPr>
              <a:t>point</a:t>
            </a:r>
            <a:r>
              <a:rPr lang="en-US" sz="2400"/>
              <a:t> p3){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0070C0"/>
                </a:solidFill>
              </a:rPr>
              <a:t>float</a:t>
            </a:r>
            <a:r>
              <a:rPr lang="en-US" sz="2400"/>
              <a:t> </a:t>
            </a:r>
            <a:r>
              <a:rPr lang="en-US" sz="2400" err="1"/>
              <a:t>dientich</a:t>
            </a:r>
            <a:r>
              <a:rPr lang="en-US" sz="2400"/>
              <a:t> ;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0070C0"/>
                </a:solidFill>
              </a:rPr>
              <a:t>float</a:t>
            </a:r>
            <a:r>
              <a:rPr lang="en-US" sz="2400"/>
              <a:t> tmp1 =p1.x*(p3.y -p2.y);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0070C0"/>
                </a:solidFill>
              </a:rPr>
              <a:t>float</a:t>
            </a:r>
            <a:r>
              <a:rPr lang="en-US" sz="2400"/>
              <a:t> tmp2 =p2.x*(p1.y-p3.y);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0070C0"/>
                </a:solidFill>
              </a:rPr>
              <a:t>float</a:t>
            </a:r>
            <a:r>
              <a:rPr lang="en-US" sz="2400"/>
              <a:t> tmp3 =p3.x*(p2.y-p1.y);</a:t>
            </a:r>
          </a:p>
          <a:p>
            <a:r>
              <a:rPr lang="en-US" sz="2400"/>
              <a:t>    </a:t>
            </a:r>
            <a:r>
              <a:rPr lang="en-US" sz="2400" err="1"/>
              <a:t>dientich</a:t>
            </a:r>
            <a:r>
              <a:rPr lang="en-US" sz="2400"/>
              <a:t> = (tmp1 + tmp2 + tmp3) / 2 ;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0070C0"/>
                </a:solidFill>
              </a:rPr>
              <a:t>return</a:t>
            </a:r>
            <a:r>
              <a:rPr lang="en-US" sz="2400"/>
              <a:t> </a:t>
            </a:r>
            <a:r>
              <a:rPr lang="en-US" sz="2400" err="1">
                <a:solidFill>
                  <a:srgbClr val="FF0000"/>
                </a:solidFill>
              </a:rPr>
              <a:t>dientich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70B2A003-003A-40D6-98BD-EDD937A6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376" y="831484"/>
            <a:ext cx="2978279" cy="55372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DIỆN TÍCH TAM GIÁC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534AD-F144-476B-8BCA-556D7CE13479}"/>
              </a:ext>
            </a:extLst>
          </p:cNvPr>
          <p:cNvSpPr/>
          <p:nvPr/>
        </p:nvSpPr>
        <p:spPr>
          <a:xfrm>
            <a:off x="7880166" y="1459172"/>
            <a:ext cx="2268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Linux Libertine"/>
              </a:rPr>
              <a:t>DIỆN TÍCH ĐẠI SỐ</a:t>
            </a:r>
            <a:endParaRPr lang="vi-VN" sz="2000" b="1">
              <a:solidFill>
                <a:srgbClr val="FF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98610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75C506-A1C7-4E90-9917-D360AEED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51" y="1684206"/>
            <a:ext cx="2978279" cy="55372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DIỆN TÍCH TAM GIÁC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CA2BE1-9B6A-4D00-AF2A-B6C82009C314}"/>
                  </a:ext>
                </a:extLst>
              </p:cNvPr>
              <p:cNvSpPr txBox="1"/>
              <p:nvPr/>
            </p:nvSpPr>
            <p:spPr>
              <a:xfrm>
                <a:off x="460639" y="2774631"/>
                <a:ext cx="3978284" cy="80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CA2BE1-9B6A-4D00-AF2A-B6C82009C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9" y="2774631"/>
                <a:ext cx="3978284" cy="805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3C9ED3E-62B7-4AE8-9E6E-5BF29694E19D}"/>
              </a:ext>
            </a:extLst>
          </p:cNvPr>
          <p:cNvSpPr/>
          <p:nvPr/>
        </p:nvSpPr>
        <p:spPr>
          <a:xfrm>
            <a:off x="1322408" y="2311894"/>
            <a:ext cx="2268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Linux Libertine"/>
              </a:rPr>
              <a:t>DIỆN TÍCH ĐẠI SỐ</a:t>
            </a:r>
            <a:endParaRPr lang="vi-VN" sz="2000" b="1">
              <a:solidFill>
                <a:srgbClr val="FF0000"/>
              </a:solidFill>
              <a:latin typeface="Linux Libertine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C08E3B-DDBC-4A47-9EA3-0BCC7F028D5C}"/>
              </a:ext>
            </a:extLst>
          </p:cNvPr>
          <p:cNvGrpSpPr/>
          <p:nvPr/>
        </p:nvGrpSpPr>
        <p:grpSpPr>
          <a:xfrm>
            <a:off x="4934399" y="1026195"/>
            <a:ext cx="4151244" cy="3277896"/>
            <a:chOff x="5241521" y="468087"/>
            <a:chExt cx="6791906" cy="5363011"/>
          </a:xfrm>
        </p:grpSpPr>
        <p:pic>
          <p:nvPicPr>
            <p:cNvPr id="44" name="Picture 10">
              <a:extLst>
                <a:ext uri="{FF2B5EF4-FFF2-40B4-BE49-F238E27FC236}">
                  <a16:creationId xmlns:a16="http://schemas.microsoft.com/office/drawing/2014/main" id="{2FE878A2-4483-43A4-A2CE-5DAD1FAED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5C48253-F9B8-4EA6-A8E4-DD194D16B0CA}"/>
                </a:ext>
              </a:extLst>
            </p:cNvPr>
            <p:cNvGrpSpPr/>
            <p:nvPr/>
          </p:nvGrpSpPr>
          <p:grpSpPr>
            <a:xfrm>
              <a:off x="5390593" y="1947064"/>
              <a:ext cx="6402728" cy="3707496"/>
              <a:chOff x="5390593" y="1947064"/>
              <a:chExt cx="6402728" cy="370749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315B842-CCA2-4A56-8ABB-2FDD35635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598811-69CA-4248-8BB2-60EC13E07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8C8FDE-48BF-4F00-9F3F-4691CEF82AA4}"/>
                  </a:ext>
                </a:extLst>
              </p:cNvPr>
              <p:cNvSpPr txBox="1"/>
              <p:nvPr/>
            </p:nvSpPr>
            <p:spPr>
              <a:xfrm>
                <a:off x="9231278" y="1947064"/>
                <a:ext cx="662078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AFDEC9-C945-4EDB-805C-FC023228FACF}"/>
                  </a:ext>
                </a:extLst>
              </p:cNvPr>
              <p:cNvSpPr txBox="1"/>
              <p:nvPr/>
            </p:nvSpPr>
            <p:spPr>
              <a:xfrm>
                <a:off x="6580200" y="3114890"/>
                <a:ext cx="667575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P2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C05017-D3CB-42D9-9E37-50F2561FF80C}"/>
                  </a:ext>
                </a:extLst>
              </p:cNvPr>
              <p:cNvSpPr txBox="1"/>
              <p:nvPr/>
            </p:nvSpPr>
            <p:spPr>
              <a:xfrm>
                <a:off x="11101389" y="3949494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322877B-25AA-4550-8802-184F334804FC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6DEAE7E-18DF-4CF5-9367-D5619F5C0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AF59EAE-FDFA-4F94-A6B1-5FE0356C2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649F45E-8A90-46FD-A18D-030229DD06E4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EA7BBF9-AED5-4BCC-B957-331968E54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F98CDC4-414D-4E31-A704-F48C8278A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4C3584-F5EF-4FD7-84A3-D8F5847DA579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6A51C0F-9388-4119-A771-6A5AB2DD1EB5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54E2F4B-336B-48A7-B7A0-E4530D870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0F690E73-66F1-48CD-9EB4-58A614C95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58B571A-B58B-499F-A822-8000B72622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9AD6ADE-CE60-4389-BEB3-0ABA800FDD21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6F10B047-E4D4-4367-9679-4ADADB31937E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E485AC7-81EE-4297-A622-D4EACA4D73C5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9A98735-31B7-4703-A5FB-68D20DF43497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7D8061-F22E-4F55-9574-C72D2698D381}"/>
                  </a:ext>
                </a:extLst>
              </p:cNvPr>
              <p:cNvSpPr txBox="1"/>
              <p:nvPr/>
            </p:nvSpPr>
            <p:spPr>
              <a:xfrm>
                <a:off x="11025691" y="5140398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33586-E89C-4AA2-B812-35BD0F02596D}"/>
                  </a:ext>
                </a:extLst>
              </p:cNvPr>
              <p:cNvSpPr txBox="1"/>
              <p:nvPr/>
            </p:nvSpPr>
            <p:spPr>
              <a:xfrm>
                <a:off x="9175837" y="5097823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E8E4CD-5290-482A-B595-81777FA915B3}"/>
                  </a:ext>
                </a:extLst>
              </p:cNvPr>
              <p:cNvSpPr txBox="1"/>
              <p:nvPr/>
            </p:nvSpPr>
            <p:spPr>
              <a:xfrm>
                <a:off x="6636401" y="5151002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7B62EB-81C7-45E4-B059-B5D3F3773217}"/>
                  </a:ext>
                </a:extLst>
              </p:cNvPr>
              <p:cNvSpPr txBox="1"/>
              <p:nvPr/>
            </p:nvSpPr>
            <p:spPr>
              <a:xfrm>
                <a:off x="5396476" y="3861376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EE1B57-6700-4346-B3C9-47B19E1D856A}"/>
                  </a:ext>
                </a:extLst>
              </p:cNvPr>
              <p:cNvSpPr txBox="1"/>
              <p:nvPr/>
            </p:nvSpPr>
            <p:spPr>
              <a:xfrm>
                <a:off x="5396476" y="3233236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22109F-7CD4-4CAD-AD6A-4A57AE78C3EC}"/>
                  </a:ext>
                </a:extLst>
              </p:cNvPr>
              <p:cNvSpPr txBox="1"/>
              <p:nvPr/>
            </p:nvSpPr>
            <p:spPr>
              <a:xfrm>
                <a:off x="5396476" y="1960439"/>
                <a:ext cx="691932" cy="50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  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DB9449-1970-4643-9514-457C991BD098}"/>
                  </a:ext>
                </a:extLst>
              </p:cNvPr>
              <p:cNvSpPr txBox="1"/>
              <p:nvPr/>
            </p:nvSpPr>
            <p:spPr>
              <a:xfrm>
                <a:off x="3094485" y="4532469"/>
                <a:ext cx="7831071" cy="357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DB9449-1970-4643-9514-457C991B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85" y="4532469"/>
                <a:ext cx="7831071" cy="357727"/>
              </a:xfrm>
              <a:prstGeom prst="rect">
                <a:avLst/>
              </a:prstGeom>
              <a:blipFill>
                <a:blip r:embed="rId5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52CFCE-BB8A-4589-9EB5-C1180E066D28}"/>
              </a:ext>
            </a:extLst>
          </p:cNvPr>
          <p:cNvGrpSpPr/>
          <p:nvPr/>
        </p:nvGrpSpPr>
        <p:grpSpPr>
          <a:xfrm>
            <a:off x="1738516" y="1287782"/>
            <a:ext cx="3619570" cy="2569229"/>
            <a:chOff x="5241521" y="468087"/>
            <a:chExt cx="6791906" cy="5363011"/>
          </a:xfrm>
        </p:grpSpPr>
        <p:pic>
          <p:nvPicPr>
            <p:cNvPr id="113" name="Picture 10">
              <a:extLst>
                <a:ext uri="{FF2B5EF4-FFF2-40B4-BE49-F238E27FC236}">
                  <a16:creationId xmlns:a16="http://schemas.microsoft.com/office/drawing/2014/main" id="{F4391317-B1AE-438B-AC54-82B5503EB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85D2508-8D24-4C20-9E67-53EDE9BAA7CB}"/>
                </a:ext>
              </a:extLst>
            </p:cNvPr>
            <p:cNvGrpSpPr/>
            <p:nvPr/>
          </p:nvGrpSpPr>
          <p:grpSpPr>
            <a:xfrm>
              <a:off x="5331968" y="1801951"/>
              <a:ext cx="6535476" cy="3830301"/>
              <a:chOff x="5331968" y="1801951"/>
              <a:chExt cx="6535476" cy="383030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C66B056-13CF-4F8B-B8F6-0BEBB15A6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FA07133-4A5D-4F5B-B1B6-2CD487131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7FFA93-53E7-4BBC-B57A-9FA445646491}"/>
                  </a:ext>
                </a:extLst>
              </p:cNvPr>
              <p:cNvSpPr txBox="1"/>
              <p:nvPr/>
            </p:nvSpPr>
            <p:spPr>
              <a:xfrm>
                <a:off x="6048136" y="4951438"/>
                <a:ext cx="956652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95DB0E-E80B-4B3A-8FD2-208F1F2863F6}"/>
                  </a:ext>
                </a:extLst>
              </p:cNvPr>
              <p:cNvSpPr txBox="1"/>
              <p:nvPr/>
            </p:nvSpPr>
            <p:spPr>
              <a:xfrm>
                <a:off x="6442839" y="3120236"/>
                <a:ext cx="857357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60C9440-782F-4215-88D0-7347D386BC5A}"/>
                  </a:ext>
                </a:extLst>
              </p:cNvPr>
              <p:cNvSpPr txBox="1"/>
              <p:nvPr/>
            </p:nvSpPr>
            <p:spPr>
              <a:xfrm>
                <a:off x="9110103" y="1945464"/>
                <a:ext cx="793970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B1FFD3-3B4A-433A-9B31-584E0BF30A68}"/>
                  </a:ext>
                </a:extLst>
              </p:cNvPr>
              <p:cNvSpPr txBox="1"/>
              <p:nvPr/>
            </p:nvSpPr>
            <p:spPr>
              <a:xfrm>
                <a:off x="11101385" y="3949496"/>
                <a:ext cx="766059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09AF6C3F-45E8-4040-8843-D674686411D6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2EB3E2-507D-48C4-A6D9-629734A1D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8F80A4F-089C-4C88-A2DC-90AE91E07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278AE99-6FF7-4BAC-9B9C-1E2B244EBBC6}"/>
                  </a:ext>
                </a:extLst>
              </p:cNvPr>
              <p:cNvSpPr txBox="1"/>
              <p:nvPr/>
            </p:nvSpPr>
            <p:spPr>
              <a:xfrm>
                <a:off x="5331968" y="3128594"/>
                <a:ext cx="80058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FCBC0A1-34FA-48C5-9CEB-7E3BCEBC76AE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B17DC1D-EBAB-469C-8464-536704645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46EFAB3-5B4D-4D67-94A6-1EF3714B8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FAC2BEC-FB0E-4CC1-923D-5C60AFE584BA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D5775B0-4780-4FFD-ADF8-512B9B5B18C4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4DA39C3-E063-447D-8CE6-FE4F68E96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262D83B0-DE9C-493B-96F4-3507E6242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4B3D009B-3198-48C0-9E7D-935A10AEB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FD736199-C5DF-42A1-B46C-A274126B0CD2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C679E5E3-F601-4B63-9E6A-F20E8B44A0C1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9E7D62A3-2CE3-4C1F-991B-AB72E6195980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B8D24C7-F0A1-48B7-B7FC-A947D1228621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4E08AA-98D6-473A-BA52-4DB39203E12A}"/>
                  </a:ext>
                </a:extLst>
              </p:cNvPr>
              <p:cNvSpPr txBox="1"/>
              <p:nvPr/>
            </p:nvSpPr>
            <p:spPr>
              <a:xfrm>
                <a:off x="5333745" y="3773678"/>
                <a:ext cx="956656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D1E4C12-6B19-4D72-A45E-A24FFE81EB84}"/>
                  </a:ext>
                </a:extLst>
              </p:cNvPr>
              <p:cNvSpPr txBox="1"/>
              <p:nvPr/>
            </p:nvSpPr>
            <p:spPr>
              <a:xfrm>
                <a:off x="9203715" y="4966718"/>
                <a:ext cx="82254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6CFE5CE-A5B9-4EB8-BACF-742B743F042F}"/>
                  </a:ext>
                </a:extLst>
              </p:cNvPr>
              <p:cNvSpPr txBox="1"/>
              <p:nvPr/>
            </p:nvSpPr>
            <p:spPr>
              <a:xfrm>
                <a:off x="11022746" y="4985030"/>
                <a:ext cx="833620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BFFF10D-6DA6-4692-8A82-D275D7EE4775}"/>
                  </a:ext>
                </a:extLst>
              </p:cNvPr>
              <p:cNvSpPr txBox="1"/>
              <p:nvPr/>
            </p:nvSpPr>
            <p:spPr>
              <a:xfrm>
                <a:off x="5344536" y="1801951"/>
                <a:ext cx="800581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818388-4A0B-440D-881C-F9D2FC947785}"/>
              </a:ext>
            </a:extLst>
          </p:cNvPr>
          <p:cNvSpPr txBox="1"/>
          <p:nvPr/>
        </p:nvSpPr>
        <p:spPr>
          <a:xfrm>
            <a:off x="1562209" y="4078698"/>
            <a:ext cx="284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Tọa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1:</a:t>
            </a:r>
            <a:br>
              <a:rPr lang="en-US"/>
            </a:br>
            <a:r>
              <a:rPr lang="en-US"/>
              <a:t>P1 (2,3) ; P2 (6,5) ; P3 (9,2)</a:t>
            </a:r>
          </a:p>
          <a:p>
            <a:r>
              <a:rPr lang="en-US">
                <a:sym typeface="Wingdings" panose="05000000000000000000" pitchFamily="2" charset="2"/>
              </a:rPr>
              <a:t>S</a:t>
            </a:r>
            <a:r>
              <a:rPr lang="en-US" baseline="-25000">
                <a:sym typeface="Wingdings" panose="05000000000000000000" pitchFamily="2" charset="2"/>
              </a:rPr>
              <a:t>P1P2P3 </a:t>
            </a:r>
            <a:r>
              <a:rPr lang="en-US">
                <a:sym typeface="Wingdings" panose="05000000000000000000" pitchFamily="2" charset="2"/>
              </a:rPr>
              <a:t>= 9</a:t>
            </a:r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FDD1BB-B043-4886-9B8B-AD5F55C3DC42}"/>
              </a:ext>
            </a:extLst>
          </p:cNvPr>
          <p:cNvSpPr txBox="1"/>
          <p:nvPr/>
        </p:nvSpPr>
        <p:spPr>
          <a:xfrm>
            <a:off x="7646433" y="4078698"/>
            <a:ext cx="284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Tọa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2:</a:t>
            </a:r>
            <a:br>
              <a:rPr lang="en-US"/>
            </a:br>
            <a:r>
              <a:rPr lang="en-US"/>
              <a:t>P1 (6,5) ; P2 (2,3) ; P3 (9,2)</a:t>
            </a:r>
          </a:p>
          <a:p>
            <a:r>
              <a:rPr lang="en-US">
                <a:sym typeface="Wingdings" panose="05000000000000000000" pitchFamily="2" charset="2"/>
              </a:rPr>
              <a:t>S</a:t>
            </a:r>
            <a:r>
              <a:rPr lang="en-US" baseline="-25000">
                <a:sym typeface="Wingdings" panose="05000000000000000000" pitchFamily="2" charset="2"/>
              </a:rPr>
              <a:t>P1P2P3 </a:t>
            </a:r>
            <a:r>
              <a:rPr lang="en-US">
                <a:sym typeface="Wingdings" panose="05000000000000000000" pitchFamily="2" charset="2"/>
              </a:rPr>
              <a:t>= -9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EDBF78-6D30-4A9D-AB57-2BFE7B64762F}"/>
              </a:ext>
            </a:extLst>
          </p:cNvPr>
          <p:cNvSpPr txBox="1"/>
          <p:nvPr/>
        </p:nvSpPr>
        <p:spPr>
          <a:xfrm>
            <a:off x="2744943" y="5568749"/>
            <a:ext cx="6844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4D33B4-19D9-4923-AA35-A2EA48360F54}"/>
              </a:ext>
            </a:extLst>
          </p:cNvPr>
          <p:cNvGrpSpPr/>
          <p:nvPr/>
        </p:nvGrpSpPr>
        <p:grpSpPr>
          <a:xfrm>
            <a:off x="7408722" y="1364522"/>
            <a:ext cx="3619570" cy="2569229"/>
            <a:chOff x="5241521" y="468087"/>
            <a:chExt cx="6791906" cy="5363011"/>
          </a:xfrm>
        </p:grpSpPr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702397AF-0554-4A53-9D9B-CE84C4B98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1EB75C1-10A5-41BD-955C-1D030B703D2B}"/>
                </a:ext>
              </a:extLst>
            </p:cNvPr>
            <p:cNvGrpSpPr/>
            <p:nvPr/>
          </p:nvGrpSpPr>
          <p:grpSpPr>
            <a:xfrm>
              <a:off x="5330948" y="1818271"/>
              <a:ext cx="6691399" cy="3825353"/>
              <a:chOff x="5330948" y="1818271"/>
              <a:chExt cx="6691399" cy="3825353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3A6CD01-46D2-4623-9A7F-5D7EA8873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3782DE2-0112-4472-BA20-58843ECDE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CF307D-B310-4FB3-889A-41FC521CBECD}"/>
                  </a:ext>
                </a:extLst>
              </p:cNvPr>
              <p:cNvSpPr txBox="1"/>
              <p:nvPr/>
            </p:nvSpPr>
            <p:spPr>
              <a:xfrm>
                <a:off x="9132993" y="4979219"/>
                <a:ext cx="950987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578B11-31A8-4759-B66D-5931BFA5D220}"/>
                  </a:ext>
                </a:extLst>
              </p:cNvPr>
              <p:cNvSpPr txBox="1"/>
              <p:nvPr/>
            </p:nvSpPr>
            <p:spPr>
              <a:xfrm>
                <a:off x="8614765" y="1891495"/>
                <a:ext cx="1005886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988EA4-1AF3-4E2B-93B9-8A73E7B20831}"/>
                  </a:ext>
                </a:extLst>
              </p:cNvPr>
              <p:cNvSpPr txBox="1"/>
              <p:nvPr/>
            </p:nvSpPr>
            <p:spPr>
              <a:xfrm>
                <a:off x="6525298" y="3068816"/>
                <a:ext cx="956645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E7D2F18-0EBC-4D6D-ADB9-7B43972764A9}"/>
                  </a:ext>
                </a:extLst>
              </p:cNvPr>
              <p:cNvSpPr txBox="1"/>
              <p:nvPr/>
            </p:nvSpPr>
            <p:spPr>
              <a:xfrm>
                <a:off x="11101386" y="3949495"/>
                <a:ext cx="766055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90DD28B-5D1C-43F4-BA5C-91B5F19B012E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D311BA3-446E-49B0-91BF-87C512B2B3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BB71E61-501F-4C21-B1A5-4B3B999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A90F6A4-F97B-4430-A153-38179B67B710}"/>
                  </a:ext>
                </a:extLst>
              </p:cNvPr>
              <p:cNvSpPr txBox="1"/>
              <p:nvPr/>
            </p:nvSpPr>
            <p:spPr>
              <a:xfrm>
                <a:off x="5330948" y="1818271"/>
                <a:ext cx="936539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00342AA-EBA9-44FB-831F-81F6BEFABB87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26E2EE23-B1F3-4039-99BD-AEADAE6B9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B128BF4-73DD-4B02-99AA-63EA8E9FC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E46856F-2179-4132-B055-D55E0FF5683C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8556127-FA3A-415F-BEF5-937D7691EFC6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A2F7982E-0BFA-4755-AEE0-788D088098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7EF81E54-23FB-47F8-96D9-BB0B614BB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8B94AEB-D288-41B9-8320-000F7A9D3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EB6E339-0057-42C2-8FBA-B41855A85718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2811A462-FD4E-4F4F-B73A-B80FA7636FFE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0936DF8F-8720-4763-8BB6-C2DE39AF4C73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FB0D7A87-E82C-422E-AF81-9DA67E81F419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8E5017B-456B-4D2C-A247-B7E80F100FD2}"/>
                  </a:ext>
                </a:extLst>
              </p:cNvPr>
              <p:cNvSpPr txBox="1"/>
              <p:nvPr/>
            </p:nvSpPr>
            <p:spPr>
              <a:xfrm>
                <a:off x="5333745" y="3773678"/>
                <a:ext cx="956656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39A67CA-A298-4FAF-9742-6F1B4186E328}"/>
                  </a:ext>
                </a:extLst>
              </p:cNvPr>
              <p:cNvSpPr txBox="1"/>
              <p:nvPr/>
            </p:nvSpPr>
            <p:spPr>
              <a:xfrm>
                <a:off x="6575758" y="5001170"/>
                <a:ext cx="824487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0A5300-7535-4360-8F6D-A9CB4B94C054}"/>
                  </a:ext>
                </a:extLst>
              </p:cNvPr>
              <p:cNvSpPr txBox="1"/>
              <p:nvPr/>
            </p:nvSpPr>
            <p:spPr>
              <a:xfrm>
                <a:off x="11022745" y="4985030"/>
                <a:ext cx="999602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41BD022-90D7-4CA0-B890-A41A63C193CA}"/>
                  </a:ext>
                </a:extLst>
              </p:cNvPr>
              <p:cNvSpPr txBox="1"/>
              <p:nvPr/>
            </p:nvSpPr>
            <p:spPr>
              <a:xfrm>
                <a:off x="5330948" y="3091421"/>
                <a:ext cx="834539" cy="642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52514E-0342-42FE-9012-134C2EBD8386}"/>
                  </a:ext>
                </a:extLst>
              </p:cNvPr>
              <p:cNvSpPr txBox="1"/>
              <p:nvPr/>
            </p:nvSpPr>
            <p:spPr>
              <a:xfrm>
                <a:off x="2297489" y="5124869"/>
                <a:ext cx="7823055" cy="35772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52514E-0342-42FE-9012-134C2EBD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89" y="5124869"/>
                <a:ext cx="7823055" cy="357727"/>
              </a:xfrm>
              <a:prstGeom prst="rect">
                <a:avLst/>
              </a:prstGeom>
              <a:blipFill>
                <a:blip r:embed="rId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79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73DB4E0-4808-423D-A6E9-33820EC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53F0-6C77-4410-BA5D-A708F4688940}"/>
                  </a:ext>
                </a:extLst>
              </p:cNvPr>
              <p:cNvSpPr/>
              <p:nvPr/>
            </p:nvSpPr>
            <p:spPr>
              <a:xfrm>
                <a:off x="766641" y="1598140"/>
                <a:ext cx="570083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TOÁN: CÁC HÌNH CH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Ữ NHẬT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 hình chữ nhật được được coi là giao nhau nếu tồn tại một điểm nằm trong cả hai hình chữ nhật (kể cả trên biên). Hai hình chữ nhật A và B được gọi là </a:t>
                </a:r>
                <a:r>
                  <a:rPr lang="vi-V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 sang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nhau nếu tồn tại dãy các hình chữ nhật: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just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53F0-6C77-4410-BA5D-A708F4688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1" y="1598140"/>
                <a:ext cx="5700834" cy="3416320"/>
              </a:xfrm>
              <a:prstGeom prst="rect">
                <a:avLst/>
              </a:prstGeom>
              <a:blipFill>
                <a:blip r:embed="rId3"/>
                <a:stretch>
                  <a:fillRect l="-963" t="-891" r="-856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Canvas 9">
            <a:extLst>
              <a:ext uri="{FF2B5EF4-FFF2-40B4-BE49-F238E27FC236}">
                <a16:creationId xmlns:a16="http://schemas.microsoft.com/office/drawing/2014/main" id="{BBC3FB8F-2593-400D-9D0C-236CBBFC9E38}"/>
              </a:ext>
            </a:extLst>
          </p:cNvPr>
          <p:cNvGrpSpPr/>
          <p:nvPr/>
        </p:nvGrpSpPr>
        <p:grpSpPr>
          <a:xfrm>
            <a:off x="7051813" y="2041563"/>
            <a:ext cx="4313583" cy="3372541"/>
            <a:chOff x="0" y="0"/>
            <a:chExt cx="2190784" cy="17526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DFF8C-3607-430F-A9F6-0E42454CDBCF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BE68E2-20B9-4EE5-B33D-BA166F73D4C4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F14DE0-DFF2-46E6-850C-59935FB291ED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A5604-A581-401D-B998-96A483753790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B00EFA2-DD93-464B-B1AB-4CAD6111607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5BF923-8B07-4869-8B0F-5887718130C8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FDFC5-60C2-4219-9EAC-0091288CB158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06BDB2-2969-4B99-B0BC-0E4761DD2AAB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764948-7FBC-4C5F-9579-6D08A05684C4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5F0B86-F318-415D-BEB7-3834E9CACC3D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E867C2-1C3C-42E2-9B35-D7DDC1FC620A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D1711-700A-40AD-A450-DE0EE143795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DAF4DA-4259-4261-8128-1E4AE8EDD20A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B2E4952-9B06-4726-B6C2-E5380D95519D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0DACDA-F201-4C05-A1E9-9E88B55A3229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4C25FC-2BC6-4ADE-B965-939181D7AD00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3DA687-20C3-410F-BB07-EB444D64F6DB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BF23E0-9F17-4733-BDEE-09B854898A5B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30332-32F1-4708-A308-045B61DBD3B5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3C667-252E-47ED-835D-10E3E38848D9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85A183-E0B0-47E0-8A65-4576BB657D6F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86F053-7D99-4B1B-8558-F2625744C141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61529F-76E0-429E-BF93-937C0D975485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A70F9F-CAAD-4CB9-9AE5-EF7111B2782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36BC50-B0D5-45F0-8A92-EBD5330B44E7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196640-3248-4798-B0B8-1A11599A0DF9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864DF-1F53-401C-AC2F-383D14DA4EA6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BC87A-5598-4291-87E0-96EBCC88136A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068F64-059B-4C6C-B213-D81A860D5F24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BB5DDB7-B0CD-46AA-A86E-2A8C7E10F602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FF15B5-83D7-4D70-9962-550A0ED110DC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C07460-C72A-4CE8-955C-559FF8D97389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78D48D-B447-411F-B031-B26279237207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ED3E42-C39E-408C-9E57-BF3A95EDF732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050669-C897-493C-B549-C0079A50B992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1CE882-3A01-48BA-9F0D-215091BEE927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EDAED-02BD-44DA-91C4-55AAC25FDBB3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B75629-721B-4A09-8CF3-EA9CD4324B61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DB01B13-B175-4036-AE18-1412656970E9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134BBC-F3AB-467D-B73E-87F801CF50C0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B327B6-15B5-450B-9E7E-7C1D84052EC2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F2B8C7-88B5-4DB9-A07B-E30D438E660E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E2D68C-0702-494B-A849-937E3CF1CA15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8C170D-FB5B-48CD-8F00-A94CA2B9B609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FD1768-841D-46B5-8D71-69860FB14912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8B162C-7F4F-4378-BF09-FAC1F25594D3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431A39-15EE-4EEB-8698-EA80B736F268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89F068-1F0A-466E-94E2-008FF2EE03C3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F47DA2-3F19-48B3-A755-9C89EEA17683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569101-98C5-40D4-B00B-575BA18243B8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5BD3029-21BF-402B-87D5-C92D4BA92B94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8A1144-7DC9-47C4-A4CD-0670CA316492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ABFE86-F026-45CE-8588-91B5E7BBF364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C957BF6-32BB-49CF-A03F-F21073EDBD2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6161236-B5A4-4CD4-91C4-8B400DC708A5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3D68B3-D82B-4921-A7BC-96554774F88F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6800B9-77F1-4EE2-A6E9-426093728375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545F6E-F1DA-4DF5-A0C9-9C2650C302FE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129F50-2EC6-4598-86AC-9069BCA4DEA3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A26604-03FC-446E-AA76-0A132319164A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59523ED-74B4-4FB6-9567-5681C85257DD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E667DE-3558-47E0-B71D-7CC06C0E11C2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8A125E7-6C81-4448-8BB2-4EBD47C73564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1F7726-3F3A-48B9-B8C9-C7803682ECA6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1A45E3-BF3D-4872-B89B-F4E52DF794D7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B8622B-09AD-4028-8781-31DBE15D4BB3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C1ACCD-1F91-454C-B4C9-AA3D9B99FCAC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BDEAAB9-00C8-437F-BAF0-6B8BC56F1A4D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E8EB34-9D3B-4213-A708-C47D7AA001C9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30C6A6B-602B-4C7F-8271-FDF0CE837789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89E1C8-119B-4B69-A93C-2028C7924490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6A24A-FD4E-45F8-84F4-651DECEA40DF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98C2C8-A431-4772-B1C0-F137F39A77BA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1780CF7-C30D-4B87-84D1-7A1ABC71A4BB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72CE2-8D3D-46D7-A406-D73FD78E4E15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4D08E31-1886-40C4-8846-CAE0A0807FF8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DFF45E0-C6E0-4522-A414-A6604CC3B163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37B63C9-F73F-49B0-91AB-14B1D45F8715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786A3C-21CF-4AA4-8F4B-95F3F432E329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69FAD69-67A9-4B3F-8FB0-C3C4A6384AAE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C7E927D-A93A-4EA8-B4FB-7B58115A8C50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3D6C61-06EB-4B47-A1B1-4CABE71DB420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2F70F9-CECD-49C3-8A51-53BACB964D7A}"/>
                </a:ext>
              </a:extLst>
            </p:cNvPr>
            <p:cNvSpPr/>
            <p:nvPr/>
          </p:nvSpPr>
          <p:spPr>
            <a:xfrm>
              <a:off x="219132" y="1095433"/>
              <a:ext cx="438150" cy="4381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7A8FA0-B970-4A37-9D60-52D696C31483}"/>
                </a:ext>
              </a:extLst>
            </p:cNvPr>
            <p:cNvSpPr/>
            <p:nvPr/>
          </p:nvSpPr>
          <p:spPr>
            <a:xfrm rot="2700000">
              <a:off x="528589" y="460076"/>
              <a:ext cx="917963" cy="62638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6A2949-2A61-4A86-8453-0DCB6382C4D6}"/>
                </a:ext>
              </a:extLst>
            </p:cNvPr>
            <p:cNvSpPr/>
            <p:nvPr/>
          </p:nvSpPr>
          <p:spPr>
            <a:xfrm>
              <a:off x="1314507" y="438208"/>
              <a:ext cx="657225" cy="8763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97E69E-0E0C-42FA-ADDC-C2F7291157F5}"/>
                </a:ext>
              </a:extLst>
            </p:cNvPr>
            <p:cNvSpPr/>
            <p:nvPr/>
          </p:nvSpPr>
          <p:spPr>
            <a:xfrm>
              <a:off x="1095432" y="1314508"/>
              <a:ext cx="219075" cy="219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3DB0C3F-513C-45EB-8550-289006802060}"/>
              </a:ext>
            </a:extLst>
          </p:cNvPr>
          <p:cNvGrpSpPr/>
          <p:nvPr/>
        </p:nvGrpSpPr>
        <p:grpSpPr>
          <a:xfrm>
            <a:off x="6702641" y="1528482"/>
            <a:ext cx="5059001" cy="4330780"/>
            <a:chOff x="6702641" y="1528482"/>
            <a:chExt cx="5059001" cy="433078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1190B58-C20F-4EBC-97C3-9317C935EE2F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10A6A2D-DB73-4485-9A0A-341D88D81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4E371DD6-94C0-4361-9D42-5F9E8C82D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7990E72-ECDF-42F9-AE48-E28C2C9DE2A0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F90C719-2099-49DD-8E1C-B6392FAE2CFE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50F4EDA-750F-4463-AC52-6196F024EF4E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26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Canvas 9">
            <a:extLst>
              <a:ext uri="{FF2B5EF4-FFF2-40B4-BE49-F238E27FC236}">
                <a16:creationId xmlns:a16="http://schemas.microsoft.com/office/drawing/2014/main" id="{93633E58-B052-466B-A701-340B1D7CE21C}"/>
              </a:ext>
            </a:extLst>
          </p:cNvPr>
          <p:cNvGrpSpPr/>
          <p:nvPr/>
        </p:nvGrpSpPr>
        <p:grpSpPr>
          <a:xfrm>
            <a:off x="7166113" y="1825624"/>
            <a:ext cx="4313583" cy="3372541"/>
            <a:chOff x="0" y="0"/>
            <a:chExt cx="2190784" cy="17526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3C9827-A119-48BD-9ED5-B4115EB22DF0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67BB34-5AD3-43D3-9691-2ABFACEADF1A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8522B5-C36B-4C89-9232-13162B48DFAA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7F4E8D-BA83-401D-9549-294B719E3B62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746825-57C6-4013-8575-3021E891219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A9610C-9473-47AD-B3A7-00ECAA316A6A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BCB51D-DEA9-48CD-BD13-A56A9294EE24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DB3938-17C4-4131-BE23-F7F756D24D12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866A99-D4D8-4B78-9FA8-137818898859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BBFFEE-E692-403A-984B-532FD7E70CD1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0F378F-4921-44E9-8548-E232B074FFCB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CF487F9-21E1-4D09-999D-3E614096B14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A0B67F-A328-456C-B19D-D070312786B8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D51EF7-A3A8-4D9B-B557-8673D2D3ECAB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C23BEB0-DCBB-4101-8194-43CF74A69F0A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18F848-F6BD-4441-85B4-0BC5D1738245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83E974-6B35-4327-981F-03368BDE8BBE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7B170E-E900-4F57-81C3-7B86F022AB24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F3E09-848B-4D3F-8A55-CAE26AE31F58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996D149-AE1E-427F-A879-E09AD1C500FF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406099-D880-4D75-8ECE-6382D4BD3B45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570EC-CDE9-4B4D-B746-7CC24BBD2129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EC14E60-00E7-4B71-BA38-8483D8084C5A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36CFC-A9A5-4F70-A883-4D1E2CF7628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7961340-D57D-4311-80DE-B37AD33A0B5E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7122EAD-8129-4CE6-8188-DC680D78F7CB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BD35F6-78F2-4D82-8035-269D527D88E4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4BA083C-A58A-4495-BF05-3C4F4B821D0C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48E35EB-935E-47C5-AB83-E86B70640128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75FC2DB-F258-43A5-999E-63F817E12A75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7B8C71-146F-4379-8E0A-F0595BEEBBD1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476F244-5417-4E19-A521-B859FCB814E3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1D64AAB-14E2-4AAE-A6F8-EDADD4FF90EF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BE250-013A-4AE4-B3FB-9602DA872823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A9B9E44-E435-48D3-B55E-676912F09501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6476D8-4D5D-408B-9356-DD843B4B1469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6E0EB6A-CE63-4FA3-B37B-324C02740834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EC777B-A992-4AD0-97EA-7D3494C2D770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C9FB171-825C-46FC-9434-1597C18B6743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5B087FA-296E-47AA-9170-893E19F0E41E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9EF0FA6-C8AB-441B-8A31-1EBA4B50E21A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F8A907D-632A-4336-B31E-9C740C46D6E0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C52100-6EA0-4C17-82BD-ECC8E75A691C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A2E1428-DF82-404E-9911-AD4809AD7041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FCF2754-3563-436B-8E4E-867BC5929148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586BAE0-E7D3-440D-A5E9-55F3FFC75888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87AC3AD-26BF-47CD-97DB-6D6629E1780D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A59037C-0238-4792-A84F-6443E1728267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B239C5F-362B-4F62-8758-B41F4809E1C8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E3A9145-6BAE-416B-914D-DA23164B2A2D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AB585CB-6BA4-405E-A601-4AA03DD795CE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F9031FF-98B1-4BEC-9A3C-9C9C33359AAD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2BE8F24-40B8-4F25-B303-BE970A469740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41BD3F5-D7C4-4AAA-B0EB-370092736CC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F5B49-2F63-433C-88DF-99030A4C4AF6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A564824-E933-47E3-A2FC-06D5E61A7EFA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CF0F27E-47D6-41EF-B437-095FAB61F278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B322975-F497-47FB-A5B8-619E176A5545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A00E4DA-8962-440D-85C9-FB1B0DECAA0F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F492AE5-2749-4314-9802-6EDA682ECE0D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B1A2F6D-499F-4598-B5EA-762D513B220F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21FC579-1C1F-4E10-AFF6-D41FFAC1649C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F798DF-5189-48D5-B40F-F52F158B0861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167E225-215B-4BDE-89A7-B6C5B75C7571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1E63C80-356F-45DD-A2F2-BF9417E2D46F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483B998-4D49-41E0-8F0F-0A18923A573A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C3F336-C1CA-4C4F-8CBD-B35421B45FD1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A6ED3FF-014E-47D9-B218-B31505347512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47EF16-298E-404D-9025-76F76BA8815D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0092B23-3D91-4C2C-9C5D-2934826F832D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FFAA95-B144-4484-B0CD-EE1E611ACB79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D88E42D-EBE4-4DCF-A2D4-31A4240891A1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2C4A204-860D-4C92-BBE8-FA49E638AC8D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3EE7110-5EDB-4241-B2A8-665D0A17FD17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1BD865E-BBB8-4D9F-B49E-D2FCCE32D1AB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49A3FA-924B-4644-A2F1-353EB4E27320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536F7-7C3F-4EA3-B95C-14D3004D0BF0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E1B8179-8127-4D5B-BF27-E21ADE3585CA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B50AC0-4EFC-4921-A88D-C6D0A4D57E1C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085FA-E769-4355-8875-0A2922BC1734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DFD069-6DF2-4B3B-83C1-36A2EC869673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7D65246-45FD-42B6-9088-5592E965850C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FA982B-52BD-4182-868D-F720B69CD6D2}"/>
                </a:ext>
              </a:extLst>
            </p:cNvPr>
            <p:cNvSpPr/>
            <p:nvPr/>
          </p:nvSpPr>
          <p:spPr>
            <a:xfrm>
              <a:off x="219132" y="1095433"/>
              <a:ext cx="438150" cy="4381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FC777B-3CA5-477C-87A3-2DE1C46AF04C}"/>
                </a:ext>
              </a:extLst>
            </p:cNvPr>
            <p:cNvSpPr/>
            <p:nvPr/>
          </p:nvSpPr>
          <p:spPr>
            <a:xfrm rot="2700000">
              <a:off x="528589" y="460076"/>
              <a:ext cx="917963" cy="62638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D7D3D9-71A8-4591-921D-3D5D5609DB15}"/>
                </a:ext>
              </a:extLst>
            </p:cNvPr>
            <p:cNvSpPr/>
            <p:nvPr/>
          </p:nvSpPr>
          <p:spPr>
            <a:xfrm>
              <a:off x="1314507" y="438208"/>
              <a:ext cx="657225" cy="8763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D4DECA-8959-4D87-88F8-4808CE127EB1}"/>
                </a:ext>
              </a:extLst>
            </p:cNvPr>
            <p:cNvSpPr/>
            <p:nvPr/>
          </p:nvSpPr>
          <p:spPr>
            <a:xfrm>
              <a:off x="1095432" y="1314508"/>
              <a:ext cx="219075" cy="219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117" name="Table 94">
            <a:extLst>
              <a:ext uri="{FF2B5EF4-FFF2-40B4-BE49-F238E27FC236}">
                <a16:creationId xmlns:a16="http://schemas.microsoft.com/office/drawing/2014/main" id="{E0654D32-534A-416E-BF27-429790A1B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820665"/>
              </p:ext>
            </p:extLst>
          </p:nvPr>
        </p:nvGraphicFramePr>
        <p:xfrm>
          <a:off x="712304" y="1825624"/>
          <a:ext cx="61274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818">
                  <a:extLst>
                    <a:ext uri="{9D8B030D-6E8A-4147-A177-3AD203B41FA5}">
                      <a16:colId xmlns:a16="http://schemas.microsoft.com/office/drawing/2014/main" val="2055917362"/>
                    </a:ext>
                  </a:extLst>
                </a:gridCol>
                <a:gridCol w="3049657">
                  <a:extLst>
                    <a:ext uri="{9D8B030D-6E8A-4147-A177-3AD203B41FA5}">
                      <a16:colId xmlns:a16="http://schemas.microsoft.com/office/drawing/2014/main" val="1937091210"/>
                    </a:ext>
                  </a:extLst>
                </a:gridCol>
              </a:tblGrid>
              <a:tr h="39377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INPUT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OUTPUT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0602"/>
                  </a:ext>
                </a:extLst>
              </a:tr>
              <a:tr h="1250206"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1 1 3 1 3 3 1 3</a:t>
                      </a:r>
                    </a:p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5 1 5 2 6 2 6 1</a:t>
                      </a:r>
                    </a:p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5 2 7 4 4 7 2 5</a:t>
                      </a:r>
                    </a:p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6 2 6 6 9 6 9 2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66247"/>
                  </a:ext>
                </a:extLst>
              </a:tr>
            </a:tbl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C6F7CA6E-2C4F-4308-B05C-E336205D4AB0}"/>
              </a:ext>
            </a:extLst>
          </p:cNvPr>
          <p:cNvSpPr txBox="1">
            <a:spLocks/>
          </p:cNvSpPr>
          <p:nvPr/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E7AF509-B831-4EAE-914E-623BD69690A8}"/>
              </a:ext>
            </a:extLst>
          </p:cNvPr>
          <p:cNvGrpSpPr/>
          <p:nvPr/>
        </p:nvGrpSpPr>
        <p:grpSpPr>
          <a:xfrm>
            <a:off x="6801623" y="1336988"/>
            <a:ext cx="5059001" cy="4330780"/>
            <a:chOff x="6702641" y="1528482"/>
            <a:chExt cx="5059001" cy="433078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7B6E965-5023-4F21-B65E-ED0469DE3376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0D0108E-22CD-4165-8B8D-04B6E20AC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BCAE6DA-3B1E-4369-BA34-6B3F8953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74A969-14C9-4E27-8C8F-0CA40E2C95F6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B49AD7-6879-4601-9317-E456BD6B56DE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135F80-F8BA-4C27-9E01-0562F0419DDB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6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66BFC-84CD-4E91-9174-CC4A5D59C259}"/>
              </a:ext>
            </a:extLst>
          </p:cNvPr>
          <p:cNvSpPr txBox="1"/>
          <p:nvPr/>
        </p:nvSpPr>
        <p:spPr>
          <a:xfrm>
            <a:off x="793629" y="1803872"/>
            <a:ext cx="27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ĐỀ XUẤT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A40CA-A3C3-478E-8AD7-236DBF6A2BB4}"/>
              </a:ext>
            </a:extLst>
          </p:cNvPr>
          <p:cNvSpPr txBox="1"/>
          <p:nvPr/>
        </p:nvSpPr>
        <p:spPr>
          <a:xfrm>
            <a:off x="813254" y="3763921"/>
            <a:ext cx="456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C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CẦN GIẢI QUYẾT?</a:t>
            </a:r>
          </a:p>
        </p:txBody>
      </p:sp>
      <p:grpSp>
        <p:nvGrpSpPr>
          <p:cNvPr id="26" name="Canvas 9">
            <a:extLst>
              <a:ext uri="{FF2B5EF4-FFF2-40B4-BE49-F238E27FC236}">
                <a16:creationId xmlns:a16="http://schemas.microsoft.com/office/drawing/2014/main" id="{93633E58-B052-466B-A701-340B1D7CE21C}"/>
              </a:ext>
            </a:extLst>
          </p:cNvPr>
          <p:cNvGrpSpPr/>
          <p:nvPr/>
        </p:nvGrpSpPr>
        <p:grpSpPr>
          <a:xfrm>
            <a:off x="7166113" y="1825624"/>
            <a:ext cx="4313583" cy="3372541"/>
            <a:chOff x="0" y="0"/>
            <a:chExt cx="2190784" cy="17526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3C9827-A119-48BD-9ED5-B4115EB22DF0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67BB34-5AD3-43D3-9691-2ABFACEADF1A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8522B5-C36B-4C89-9232-13162B48DFAA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7F4E8D-BA83-401D-9549-294B719E3B62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746825-57C6-4013-8575-3021E891219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A9610C-9473-47AD-B3A7-00ECAA316A6A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BCB51D-DEA9-48CD-BD13-A56A9294EE24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DB3938-17C4-4131-BE23-F7F756D24D12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866A99-D4D8-4B78-9FA8-137818898859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BBFFEE-E692-403A-984B-532FD7E70CD1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0F378F-4921-44E9-8548-E232B074FFCB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CF487F9-21E1-4D09-999D-3E614096B14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A0B67F-A328-456C-B19D-D070312786B8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D51EF7-A3A8-4D9B-B557-8673D2D3ECAB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C23BEB0-DCBB-4101-8194-43CF74A69F0A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18F848-F6BD-4441-85B4-0BC5D1738245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83E974-6B35-4327-981F-03368BDE8BBE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7B170E-E900-4F57-81C3-7B86F022AB24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F3E09-848B-4D3F-8A55-CAE26AE31F58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996D149-AE1E-427F-A879-E09AD1C500FF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406099-D880-4D75-8ECE-6382D4BD3B45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570EC-CDE9-4B4D-B746-7CC24BBD2129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EC14E60-00E7-4B71-BA38-8483D8084C5A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36CFC-A9A5-4F70-A883-4D1E2CF7628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7961340-D57D-4311-80DE-B37AD33A0B5E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7122EAD-8129-4CE6-8188-DC680D78F7CB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BD35F6-78F2-4D82-8035-269D527D88E4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4BA083C-A58A-4495-BF05-3C4F4B821D0C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48E35EB-935E-47C5-AB83-E86B70640128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75FC2DB-F258-43A5-999E-63F817E12A75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7B8C71-146F-4379-8E0A-F0595BEEBBD1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476F244-5417-4E19-A521-B859FCB814E3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1D64AAB-14E2-4AAE-A6F8-EDADD4FF90EF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BE250-013A-4AE4-B3FB-9602DA872823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A9B9E44-E435-48D3-B55E-676912F09501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6476D8-4D5D-408B-9356-DD843B4B1469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6E0EB6A-CE63-4FA3-B37B-324C02740834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EC777B-A992-4AD0-97EA-7D3494C2D770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C9FB171-825C-46FC-9434-1597C18B6743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5B087FA-296E-47AA-9170-893E19F0E41E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9EF0FA6-C8AB-441B-8A31-1EBA4B50E21A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F8A907D-632A-4336-B31E-9C740C46D6E0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C52100-6EA0-4C17-82BD-ECC8E75A691C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A2E1428-DF82-404E-9911-AD4809AD7041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FCF2754-3563-436B-8E4E-867BC5929148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586BAE0-E7D3-440D-A5E9-55F3FFC75888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87AC3AD-26BF-47CD-97DB-6D6629E1780D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A59037C-0238-4792-A84F-6443E1728267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B239C5F-362B-4F62-8758-B41F4809E1C8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E3A9145-6BAE-416B-914D-DA23164B2A2D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AB585CB-6BA4-405E-A601-4AA03DD795CE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F9031FF-98B1-4BEC-9A3C-9C9C33359AAD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2BE8F24-40B8-4F25-B303-BE970A469740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41BD3F5-D7C4-4AAA-B0EB-370092736CC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F5B49-2F63-433C-88DF-99030A4C4AF6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A564824-E933-47E3-A2FC-06D5E61A7EFA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CF0F27E-47D6-41EF-B437-095FAB61F278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B322975-F497-47FB-A5B8-619E176A5545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A00E4DA-8962-440D-85C9-FB1B0DECAA0F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F492AE5-2749-4314-9802-6EDA682ECE0D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B1A2F6D-499F-4598-B5EA-762D513B220F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21FC579-1C1F-4E10-AFF6-D41FFAC1649C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F798DF-5189-48D5-B40F-F52F158B0861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167E225-215B-4BDE-89A7-B6C5B75C7571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1E63C80-356F-45DD-A2F2-BF9417E2D46F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483B998-4D49-41E0-8F0F-0A18923A573A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C3F336-C1CA-4C4F-8CBD-B35421B45FD1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A6ED3FF-014E-47D9-B218-B31505347512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47EF16-298E-404D-9025-76F76BA8815D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0092B23-3D91-4C2C-9C5D-2934826F832D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FFAA95-B144-4484-B0CD-EE1E611ACB79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D88E42D-EBE4-4DCF-A2D4-31A4240891A1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2C4A204-860D-4C92-BBE8-FA49E638AC8D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3EE7110-5EDB-4241-B2A8-665D0A17FD17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1BD865E-BBB8-4D9F-B49E-D2FCCE32D1AB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49A3FA-924B-4644-A2F1-353EB4E27320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536F7-7C3F-4EA3-B95C-14D3004D0BF0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E1B8179-8127-4D5B-BF27-E21ADE3585CA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B50AC0-4EFC-4921-A88D-C6D0A4D57E1C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085FA-E769-4355-8875-0A2922BC1734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DFD069-6DF2-4B3B-83C1-36A2EC869673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7D65246-45FD-42B6-9088-5592E965850C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FA982B-52BD-4182-868D-F720B69CD6D2}"/>
                </a:ext>
              </a:extLst>
            </p:cNvPr>
            <p:cNvSpPr/>
            <p:nvPr/>
          </p:nvSpPr>
          <p:spPr>
            <a:xfrm>
              <a:off x="219132" y="1095433"/>
              <a:ext cx="438150" cy="4381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FC777B-3CA5-477C-87A3-2DE1C46AF04C}"/>
                </a:ext>
              </a:extLst>
            </p:cNvPr>
            <p:cNvSpPr/>
            <p:nvPr/>
          </p:nvSpPr>
          <p:spPr>
            <a:xfrm rot="2700000">
              <a:off x="528589" y="460076"/>
              <a:ext cx="917963" cy="62638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D7D3D9-71A8-4591-921D-3D5D5609DB15}"/>
                </a:ext>
              </a:extLst>
            </p:cNvPr>
            <p:cNvSpPr/>
            <p:nvPr/>
          </p:nvSpPr>
          <p:spPr>
            <a:xfrm>
              <a:off x="1314507" y="438208"/>
              <a:ext cx="657225" cy="8763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D4DECA-8959-4D87-88F8-4808CE127EB1}"/>
                </a:ext>
              </a:extLst>
            </p:cNvPr>
            <p:cNvSpPr/>
            <p:nvPr/>
          </p:nvSpPr>
          <p:spPr>
            <a:xfrm>
              <a:off x="1095432" y="1314508"/>
              <a:ext cx="219075" cy="219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2CB680-DD81-4F3A-A9CB-822C92BC61F1}"/>
                  </a:ext>
                </a:extLst>
              </p:cNvPr>
              <p:cNvSpPr/>
              <p:nvPr/>
            </p:nvSpPr>
            <p:spPr>
              <a:xfrm>
                <a:off x="990600" y="2173204"/>
                <a:ext cx="613258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kề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2CB680-DD81-4F3A-A9CB-822C92BC6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73204"/>
                <a:ext cx="6132583" cy="1323439"/>
              </a:xfrm>
              <a:prstGeom prst="rect">
                <a:avLst/>
              </a:prstGeom>
              <a:blipFill>
                <a:blip r:embed="rId3"/>
                <a:stretch>
                  <a:fillRect l="-1093" t="-2294" r="-9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7C4C36-0427-43D1-B65C-B1BFC81B3DF8}"/>
              </a:ext>
            </a:extLst>
          </p:cNvPr>
          <p:cNvSpPr/>
          <p:nvPr/>
        </p:nvSpPr>
        <p:spPr>
          <a:xfrm>
            <a:off x="1093822" y="4144262"/>
            <a:ext cx="522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hai hình chữ nhật có điểm chung hay không?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B9D1A-44A6-48FA-9182-864E7C197C46}"/>
              </a:ext>
            </a:extLst>
          </p:cNvPr>
          <p:cNvSpPr/>
          <p:nvPr/>
        </p:nvSpPr>
        <p:spPr>
          <a:xfrm>
            <a:off x="1440729" y="4425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Các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ờng hợp hai hình chữ nhật có điểm chung?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Hai hình lồng nhau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Có hai cạnh của hai hình có điểm chung: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Cắt nhau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Có phần chung (Song song)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4A751AB-C6C1-484E-BA69-705448E4CE04}"/>
              </a:ext>
            </a:extLst>
          </p:cNvPr>
          <p:cNvSpPr txBox="1">
            <a:spLocks/>
          </p:cNvSpPr>
          <p:nvPr/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57362-100B-4D7C-BB2A-665D3383931C}"/>
              </a:ext>
            </a:extLst>
          </p:cNvPr>
          <p:cNvGrpSpPr/>
          <p:nvPr/>
        </p:nvGrpSpPr>
        <p:grpSpPr>
          <a:xfrm>
            <a:off x="6808176" y="1345866"/>
            <a:ext cx="5059001" cy="4330780"/>
            <a:chOff x="6702641" y="1528482"/>
            <a:chExt cx="5059001" cy="433078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D9636D8-05CF-4C0D-9A22-9B4656046DAF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BAA38A7-372F-4FF6-B181-FE945B7C0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89E62B1-B507-400E-87DF-49203E071E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FDA1F4-EED9-4917-BDBD-9B09F6046594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40DC037-5A1B-49B4-B30F-3D4850CA22D9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81303C-6B73-4C01-8F7D-7EA8C182A77F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46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385292" y="1644820"/>
            <a:ext cx="44193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3 ĐIỂM THẲNG HÀNG?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5944018" y="2131145"/>
            <a:ext cx="53018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679899-1D49-4743-B4F4-EBD94AE99887}"/>
              </a:ext>
            </a:extLst>
          </p:cNvPr>
          <p:cNvGrpSpPr/>
          <p:nvPr/>
        </p:nvGrpSpPr>
        <p:grpSpPr>
          <a:xfrm>
            <a:off x="510299" y="1798708"/>
            <a:ext cx="5433719" cy="3477418"/>
            <a:chOff x="4026732" y="765425"/>
            <a:chExt cx="7410905" cy="5851785"/>
          </a:xfrm>
        </p:grpSpPr>
        <p:pic>
          <p:nvPicPr>
            <p:cNvPr id="73" name="Picture 10">
              <a:extLst>
                <a:ext uri="{FF2B5EF4-FFF2-40B4-BE49-F238E27FC236}">
                  <a16:creationId xmlns:a16="http://schemas.microsoft.com/office/drawing/2014/main" id="{445532D0-3404-4BA5-A9E1-15FB1DF3C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732" y="765425"/>
              <a:ext cx="7410905" cy="585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2ED19C-1BCC-45A5-93EC-D3A0E258D24B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7680419" y="3745043"/>
              <a:ext cx="0" cy="2638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F570DF8-D91B-4A7F-9867-EE3695A2C9F9}"/>
                </a:ext>
              </a:extLst>
            </p:cNvPr>
            <p:cNvCxnSpPr>
              <a:stCxn id="111" idx="2"/>
            </p:cNvCxnSpPr>
            <p:nvPr/>
          </p:nvCxnSpPr>
          <p:spPr>
            <a:xfrm flipH="1">
              <a:off x="4236846" y="3630742"/>
              <a:ext cx="332927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A3CD7C-58AA-4593-A81C-2C1C01A633F9}"/>
                </a:ext>
              </a:extLst>
            </p:cNvPr>
            <p:cNvSpPr txBox="1"/>
            <p:nvPr/>
          </p:nvSpPr>
          <p:spPr>
            <a:xfrm>
              <a:off x="4188392" y="2988703"/>
              <a:ext cx="66088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482AA17-83DD-4FDC-96A5-95D20ED9FACC}"/>
                </a:ext>
              </a:extLst>
            </p:cNvPr>
            <p:cNvSpPr txBox="1"/>
            <p:nvPr/>
          </p:nvSpPr>
          <p:spPr>
            <a:xfrm>
              <a:off x="7655900" y="5835555"/>
              <a:ext cx="703194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260D24-9D32-4FA3-810C-AAC7B370F88C}"/>
                </a:ext>
              </a:extLst>
            </p:cNvPr>
            <p:cNvSpPr txBox="1"/>
            <p:nvPr/>
          </p:nvSpPr>
          <p:spPr>
            <a:xfrm>
              <a:off x="4187934" y="856678"/>
              <a:ext cx="714367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A1FB8C-090E-4A9F-A6B3-FE788F4501CC}"/>
                </a:ext>
              </a:extLst>
            </p:cNvPr>
            <p:cNvSpPr txBox="1"/>
            <p:nvPr/>
          </p:nvSpPr>
          <p:spPr>
            <a:xfrm>
              <a:off x="9770221" y="5835555"/>
              <a:ext cx="875713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D26B2E-8744-4BC3-A8A5-C2D7797A212A}"/>
                </a:ext>
              </a:extLst>
            </p:cNvPr>
            <p:cNvSpPr txBox="1"/>
            <p:nvPr/>
          </p:nvSpPr>
          <p:spPr>
            <a:xfrm>
              <a:off x="5135872" y="5086465"/>
              <a:ext cx="709304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8DC8B4-F883-41AD-A3E2-6F536AF29602}"/>
                </a:ext>
              </a:extLst>
            </p:cNvPr>
            <p:cNvSpPr txBox="1"/>
            <p:nvPr/>
          </p:nvSpPr>
          <p:spPr>
            <a:xfrm>
              <a:off x="9236214" y="1016311"/>
              <a:ext cx="694898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0E107F-12EA-4640-A50F-08DF00340F37}"/>
                </a:ext>
              </a:extLst>
            </p:cNvPr>
            <p:cNvCxnSpPr>
              <a:cxnSpLocks/>
              <a:stCxn id="153" idx="7"/>
              <a:endCxn id="156" idx="3"/>
            </p:cNvCxnSpPr>
            <p:nvPr/>
          </p:nvCxnSpPr>
          <p:spPr>
            <a:xfrm flipH="1">
              <a:off x="5511872" y="1479562"/>
              <a:ext cx="4316295" cy="42913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968CA86-4002-42B5-B0DF-B60BC109C383}"/>
                </a:ext>
              </a:extLst>
            </p:cNvPr>
            <p:cNvSpPr/>
            <p:nvPr/>
          </p:nvSpPr>
          <p:spPr>
            <a:xfrm>
              <a:off x="7566120" y="3516442"/>
              <a:ext cx="228600" cy="22859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DF29074-2722-4FE1-B298-8FBD1B423F45}"/>
                </a:ext>
              </a:extLst>
            </p:cNvPr>
            <p:cNvGrpSpPr/>
            <p:nvPr/>
          </p:nvGrpSpPr>
          <p:grpSpPr>
            <a:xfrm>
              <a:off x="4227726" y="1446084"/>
              <a:ext cx="5633919" cy="4937383"/>
              <a:chOff x="4227726" y="1446084"/>
              <a:chExt cx="5633919" cy="4937383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08BE40D-1CEB-4390-B32F-A7DE9F27E5E4}"/>
                  </a:ext>
                </a:extLst>
              </p:cNvPr>
              <p:cNvSpPr/>
              <p:nvPr/>
            </p:nvSpPr>
            <p:spPr>
              <a:xfrm>
                <a:off x="9633045" y="1446084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1D33B03-53CF-411D-A5A7-BA35D5644B65}"/>
                  </a:ext>
                </a:extLst>
              </p:cNvPr>
              <p:cNvCxnSpPr>
                <a:cxnSpLocks/>
                <a:stCxn id="153" idx="2"/>
              </p:cNvCxnSpPr>
              <p:nvPr/>
            </p:nvCxnSpPr>
            <p:spPr>
              <a:xfrm flipH="1">
                <a:off x="4227726" y="1560384"/>
                <a:ext cx="5405319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C75AED0-159C-43A8-9663-0636AE7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4265" y="1674684"/>
                <a:ext cx="0" cy="4708783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2E645A-FD52-4447-86FA-3DA7C91842BD}"/>
                </a:ext>
              </a:extLst>
            </p:cNvPr>
            <p:cNvSpPr txBox="1"/>
            <p:nvPr/>
          </p:nvSpPr>
          <p:spPr>
            <a:xfrm>
              <a:off x="7278411" y="2998968"/>
              <a:ext cx="924616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F74F235-1208-4029-84E0-A84B2DDA054F}"/>
                </a:ext>
              </a:extLst>
            </p:cNvPr>
            <p:cNvCxnSpPr>
              <a:cxnSpLocks/>
            </p:cNvCxnSpPr>
            <p:nvPr/>
          </p:nvCxnSpPr>
          <p:spPr>
            <a:xfrm>
              <a:off x="5611178" y="5806350"/>
              <a:ext cx="0" cy="61708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87086D-D18F-4A68-A9EB-0E1BF5200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846" y="5692049"/>
              <a:ext cx="126003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733B77-075B-4BE2-B380-30D03B2B77EB}"/>
                </a:ext>
              </a:extLst>
            </p:cNvPr>
            <p:cNvSpPr txBox="1"/>
            <p:nvPr/>
          </p:nvSpPr>
          <p:spPr>
            <a:xfrm>
              <a:off x="5550184" y="5762562"/>
              <a:ext cx="745066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7465741-55ED-452B-B6E2-D217B40B8961}"/>
                </a:ext>
              </a:extLst>
            </p:cNvPr>
            <p:cNvSpPr txBox="1"/>
            <p:nvPr/>
          </p:nvSpPr>
          <p:spPr>
            <a:xfrm>
              <a:off x="4180284" y="5058169"/>
              <a:ext cx="677154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F521FE-D0C9-4C33-BE7C-9FA9207FEF89}"/>
                </a:ext>
              </a:extLst>
            </p:cNvPr>
            <p:cNvSpPr/>
            <p:nvPr/>
          </p:nvSpPr>
          <p:spPr>
            <a:xfrm>
              <a:off x="5478394" y="5575781"/>
              <a:ext cx="228600" cy="22859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AFF05D2-DAD9-4B08-BD61-57C1DE92C78E}"/>
                  </a:ext>
                </a:extLst>
              </p:cNvPr>
              <p:cNvSpPr txBox="1"/>
              <p:nvPr/>
            </p:nvSpPr>
            <p:spPr>
              <a:xfrm>
                <a:off x="6605817" y="2717118"/>
                <a:ext cx="3978284" cy="671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AFF05D2-DAD9-4B08-BD61-57C1DE92C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17" y="2717118"/>
                <a:ext cx="3978284" cy="671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E95BC2F-52ED-4950-8A27-237BF597760B}"/>
              </a:ext>
            </a:extLst>
          </p:cNvPr>
          <p:cNvSpPr/>
          <p:nvPr/>
        </p:nvSpPr>
        <p:spPr>
          <a:xfrm>
            <a:off x="6341756" y="3780095"/>
            <a:ext cx="490414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bool</a:t>
            </a:r>
            <a:r>
              <a:rPr lang="en-US" sz="2000"/>
              <a:t> </a:t>
            </a:r>
            <a:r>
              <a:rPr lang="en-US" sz="2000" err="1"/>
              <a:t>IsLineUp</a:t>
            </a:r>
            <a:r>
              <a:rPr lang="en-US" sz="2000"/>
              <a:t>(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p1, 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p2, 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p3)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if (</a:t>
            </a:r>
            <a:r>
              <a:rPr lang="en-US" sz="2000" err="1"/>
              <a:t>STamgiac</a:t>
            </a:r>
            <a:r>
              <a:rPr lang="en-US" sz="2000"/>
              <a:t>(p1,p2,p3)==0)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true</a:t>
            </a:r>
            <a:r>
              <a:rPr lang="en-US" sz="2000"/>
              <a:t>;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false</a:t>
            </a:r>
            <a:r>
              <a:rPr lang="en-US" sz="2000"/>
              <a:t>;</a:t>
            </a:r>
          </a:p>
          <a:p>
            <a:r>
              <a:rPr lang="en-US" sz="2000"/>
              <a:t>}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F4C5BB6-6CF2-4712-89E6-ABEDA42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</p:spTree>
    <p:extLst>
      <p:ext uri="{BB962C8B-B14F-4D97-AF65-F5344CB8AC3E}">
        <p14:creationId xmlns:p14="http://schemas.microsoft.com/office/powerpoint/2010/main" val="323179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385290" y="1376493"/>
            <a:ext cx="44193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KHOẢNG CÁCH TỪ MỘT ĐIỂM 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 MỘT Đ</a:t>
            </a:r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5944018" y="2131145"/>
            <a:ext cx="530188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đi qua hai điểm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Xét điểm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nằm ngoài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Tính khoảng cách d từ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đến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đi qua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F4C5BB6-6CF2-4712-89E6-ABEDA42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9C977D-1FAB-4574-9652-5E8473227675}"/>
              </a:ext>
            </a:extLst>
          </p:cNvPr>
          <p:cNvGrpSpPr/>
          <p:nvPr/>
        </p:nvGrpSpPr>
        <p:grpSpPr>
          <a:xfrm>
            <a:off x="464335" y="1992046"/>
            <a:ext cx="4771920" cy="3477418"/>
            <a:chOff x="481081" y="1849508"/>
            <a:chExt cx="4771920" cy="3477418"/>
          </a:xfrm>
        </p:grpSpPr>
        <p:pic>
          <p:nvPicPr>
            <p:cNvPr id="73" name="Picture 10">
              <a:extLst>
                <a:ext uri="{FF2B5EF4-FFF2-40B4-BE49-F238E27FC236}">
                  <a16:creationId xmlns:a16="http://schemas.microsoft.com/office/drawing/2014/main" id="{445532D0-3404-4BA5-A9E1-15FB1DF3C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81" y="1849508"/>
              <a:ext cx="4771920" cy="3477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D26B2E-8744-4BC3-A8A5-C2D7797A212A}"/>
                </a:ext>
              </a:extLst>
            </p:cNvPr>
            <p:cNvSpPr txBox="1"/>
            <p:nvPr/>
          </p:nvSpPr>
          <p:spPr>
            <a:xfrm>
              <a:off x="1913827" y="2748793"/>
              <a:ext cx="595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8DC8B4-F883-41AD-A3E2-6F536AF29602}"/>
                </a:ext>
              </a:extLst>
            </p:cNvPr>
            <p:cNvSpPr txBox="1"/>
            <p:nvPr/>
          </p:nvSpPr>
          <p:spPr>
            <a:xfrm>
              <a:off x="3835492" y="1998597"/>
              <a:ext cx="522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2E645A-FD52-4447-86FA-3DA7C91842BD}"/>
                </a:ext>
              </a:extLst>
            </p:cNvPr>
            <p:cNvSpPr txBox="1"/>
            <p:nvPr/>
          </p:nvSpPr>
          <p:spPr>
            <a:xfrm>
              <a:off x="1546823" y="4031135"/>
              <a:ext cx="595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F521FE-D0C9-4C33-BE7C-9FA9207FEF89}"/>
                </a:ext>
              </a:extLst>
            </p:cNvPr>
            <p:cNvSpPr/>
            <p:nvPr/>
          </p:nvSpPr>
          <p:spPr>
            <a:xfrm>
              <a:off x="2312413" y="2657675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0E107F-12EA-4640-A50F-08DF00340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081" y="2156416"/>
              <a:ext cx="2715341" cy="25127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08BE40D-1CEB-4390-B32F-A7DE9F27E5E4}"/>
                </a:ext>
              </a:extLst>
            </p:cNvPr>
            <p:cNvSpPr/>
            <p:nvPr/>
          </p:nvSpPr>
          <p:spPr>
            <a:xfrm>
              <a:off x="4091015" y="2253987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968CA86-4002-42B5-B0DF-B60BC109C383}"/>
                </a:ext>
              </a:extLst>
            </p:cNvPr>
            <p:cNvSpPr/>
            <p:nvPr/>
          </p:nvSpPr>
          <p:spPr>
            <a:xfrm>
              <a:off x="1866438" y="4302529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9CF529-8B60-4CFD-8BC7-9BDA437DCAEC}"/>
                </a:ext>
              </a:extLst>
            </p:cNvPr>
            <p:cNvGrpSpPr/>
            <p:nvPr/>
          </p:nvGrpSpPr>
          <p:grpSpPr>
            <a:xfrm>
              <a:off x="1925825" y="2321909"/>
              <a:ext cx="2238788" cy="2066925"/>
              <a:chOff x="3785038" y="2507028"/>
              <a:chExt cx="2238788" cy="2066925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C89BE224-4F4B-4C8C-A33B-AA6F041C115F}"/>
                  </a:ext>
                </a:extLst>
              </p:cNvPr>
              <p:cNvSpPr/>
              <p:nvPr/>
            </p:nvSpPr>
            <p:spPr>
              <a:xfrm>
                <a:off x="3785038" y="2507028"/>
                <a:ext cx="2238788" cy="2066925"/>
              </a:xfrm>
              <a:custGeom>
                <a:avLst/>
                <a:gdLst>
                  <a:gd name="connsiteX0" fmla="*/ 0 w 2486438"/>
                  <a:gd name="connsiteY0" fmla="*/ 2042596 h 2042596"/>
                  <a:gd name="connsiteX1" fmla="*/ 1243219 w 2486438"/>
                  <a:gd name="connsiteY1" fmla="*/ 0 h 2042596"/>
                  <a:gd name="connsiteX2" fmla="*/ 2486438 w 2486438"/>
                  <a:gd name="connsiteY2" fmla="*/ 2042596 h 2042596"/>
                  <a:gd name="connsiteX3" fmla="*/ 0 w 2486438"/>
                  <a:gd name="connsiteY3" fmla="*/ 2042596 h 2042596"/>
                  <a:gd name="connsiteX0" fmla="*/ 1861931 w 4348369"/>
                  <a:gd name="connsiteY0" fmla="*/ 2261671 h 2261671"/>
                  <a:gd name="connsiteX1" fmla="*/ 0 w 4348369"/>
                  <a:gd name="connsiteY1" fmla="*/ 0 h 2261671"/>
                  <a:gd name="connsiteX2" fmla="*/ 4348369 w 4348369"/>
                  <a:gd name="connsiteY2" fmla="*/ 2261671 h 2261671"/>
                  <a:gd name="connsiteX3" fmla="*/ 1861931 w 4348369"/>
                  <a:gd name="connsiteY3" fmla="*/ 2261671 h 2261671"/>
                  <a:gd name="connsiteX0" fmla="*/ 0 w 4791488"/>
                  <a:gd name="connsiteY0" fmla="*/ 1642546 h 2261671"/>
                  <a:gd name="connsiteX1" fmla="*/ 443119 w 4791488"/>
                  <a:gd name="connsiteY1" fmla="*/ 0 h 2261671"/>
                  <a:gd name="connsiteX2" fmla="*/ 4791488 w 4791488"/>
                  <a:gd name="connsiteY2" fmla="*/ 2261671 h 2261671"/>
                  <a:gd name="connsiteX3" fmla="*/ 0 w 4791488"/>
                  <a:gd name="connsiteY3" fmla="*/ 1642546 h 2261671"/>
                  <a:gd name="connsiteX0" fmla="*/ 0 w 2248313"/>
                  <a:gd name="connsiteY0" fmla="*/ 2066925 h 2066925"/>
                  <a:gd name="connsiteX1" fmla="*/ 443119 w 2248313"/>
                  <a:gd name="connsiteY1" fmla="*/ 424379 h 2066925"/>
                  <a:gd name="connsiteX2" fmla="*/ 2248313 w 2248313"/>
                  <a:gd name="connsiteY2" fmla="*/ 0 h 2066925"/>
                  <a:gd name="connsiteX3" fmla="*/ 0 w 2248313"/>
                  <a:gd name="connsiteY3" fmla="*/ 2066925 h 2066925"/>
                  <a:gd name="connsiteX0" fmla="*/ 0 w 2248313"/>
                  <a:gd name="connsiteY0" fmla="*/ 2066925 h 2066925"/>
                  <a:gd name="connsiteX1" fmla="*/ 446294 w 2248313"/>
                  <a:gd name="connsiteY1" fmla="*/ 424379 h 2066925"/>
                  <a:gd name="connsiteX2" fmla="*/ 2248313 w 2248313"/>
                  <a:gd name="connsiteY2" fmla="*/ 0 h 2066925"/>
                  <a:gd name="connsiteX3" fmla="*/ 0 w 2248313"/>
                  <a:gd name="connsiteY3" fmla="*/ 2066925 h 2066925"/>
                  <a:gd name="connsiteX0" fmla="*/ 0 w 2251488"/>
                  <a:gd name="connsiteY0" fmla="*/ 2092325 h 2092325"/>
                  <a:gd name="connsiteX1" fmla="*/ 449469 w 2251488"/>
                  <a:gd name="connsiteY1" fmla="*/ 424379 h 2092325"/>
                  <a:gd name="connsiteX2" fmla="*/ 2251488 w 2251488"/>
                  <a:gd name="connsiteY2" fmla="*/ 0 h 2092325"/>
                  <a:gd name="connsiteX3" fmla="*/ 0 w 2251488"/>
                  <a:gd name="connsiteY3" fmla="*/ 2092325 h 2092325"/>
                  <a:gd name="connsiteX0" fmla="*/ 0 w 2238788"/>
                  <a:gd name="connsiteY0" fmla="*/ 2066925 h 2066925"/>
                  <a:gd name="connsiteX1" fmla="*/ 449469 w 2238788"/>
                  <a:gd name="connsiteY1" fmla="*/ 398979 h 2066925"/>
                  <a:gd name="connsiteX2" fmla="*/ 2238788 w 2238788"/>
                  <a:gd name="connsiteY2" fmla="*/ 0 h 2066925"/>
                  <a:gd name="connsiteX3" fmla="*/ 0 w 2238788"/>
                  <a:gd name="connsiteY3" fmla="*/ 2066925 h 206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8788" h="2066925">
                    <a:moveTo>
                      <a:pt x="0" y="2066925"/>
                    </a:moveTo>
                    <a:lnTo>
                      <a:pt x="449469" y="398979"/>
                    </a:lnTo>
                    <a:lnTo>
                      <a:pt x="2238788" y="0"/>
                    </a:lnTo>
                    <a:lnTo>
                      <a:pt x="0" y="2066925"/>
                    </a:lnTo>
                    <a:close/>
                  </a:path>
                </a:pathLst>
              </a:custGeom>
              <a:solidFill>
                <a:srgbClr val="4472C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8643F4-7E9C-49CE-B536-F4D72A61207C}"/>
                  </a:ext>
                </a:extLst>
              </p:cNvPr>
              <p:cNvGrpSpPr/>
              <p:nvPr/>
            </p:nvGrpSpPr>
            <p:grpSpPr>
              <a:xfrm>
                <a:off x="4250463" y="2916817"/>
                <a:ext cx="606659" cy="662405"/>
                <a:chOff x="2486331" y="2585613"/>
                <a:chExt cx="606659" cy="662405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88CDF62-9266-40CA-8454-4D1D57B6E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6331" y="2585613"/>
                  <a:ext cx="606659" cy="66240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80D60C-F73D-4B03-8612-C261C937172E}"/>
                    </a:ext>
                  </a:extLst>
                </p:cNvPr>
                <p:cNvSpPr txBox="1"/>
                <p:nvPr/>
              </p:nvSpPr>
              <p:spPr>
                <a:xfrm>
                  <a:off x="2808414" y="2732149"/>
                  <a:ext cx="2568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65AF1E-7D54-4582-B0AE-183515471C6E}"/>
                  </a:ext>
                </a:extLst>
              </p:cNvPr>
              <p:cNvSpPr/>
              <p:nvPr/>
            </p:nvSpPr>
            <p:spPr>
              <a:xfrm rot="18945966">
                <a:off x="4809245" y="3460924"/>
                <a:ext cx="97372" cy="973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AA18D2-A47D-4F80-B8B4-59D6FE753A8D}"/>
                  </a:ext>
                </a:extLst>
              </p:cNvPr>
              <p:cNvSpPr txBox="1"/>
              <p:nvPr/>
            </p:nvSpPr>
            <p:spPr>
              <a:xfrm>
                <a:off x="5944018" y="3217999"/>
                <a:ext cx="5554562" cy="1792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công thức tính diện tích tam giác:</a:t>
                </a:r>
                <a:endPara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trị tuyệt đối của diện tích đại số tam giác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sz="16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AA18D2-A47D-4F80-B8B4-59D6FE7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18" y="3217999"/>
                <a:ext cx="5554562" cy="1792991"/>
              </a:xfrm>
              <a:prstGeom prst="rect">
                <a:avLst/>
              </a:prstGeom>
              <a:blipFill>
                <a:blip r:embed="rId4"/>
                <a:stretch>
                  <a:fillRect t="-4422" b="-4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21169DF-38A6-4400-92E3-3F7EE52D50E7}"/>
              </a:ext>
            </a:extLst>
          </p:cNvPr>
          <p:cNvSpPr txBox="1"/>
          <p:nvPr/>
        </p:nvSpPr>
        <p:spPr>
          <a:xfrm>
            <a:off x="6171929" y="5163191"/>
            <a:ext cx="44193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từ P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đến P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thể tính theo công thức trên trong các tr</a:t>
            </a:r>
            <a:r>
              <a:rPr lang="vi-V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hợp khác?</a:t>
            </a:r>
          </a:p>
        </p:txBody>
      </p:sp>
    </p:spTree>
    <p:extLst>
      <p:ext uri="{BB962C8B-B14F-4D97-AF65-F5344CB8AC3E}">
        <p14:creationId xmlns:p14="http://schemas.microsoft.com/office/powerpoint/2010/main" val="133118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5944017" y="1462946"/>
            <a:ext cx="53018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2 Đ</a:t>
            </a:r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CÓ CẮT NHAU?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5956471" y="1844133"/>
            <a:ext cx="477192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đi qua hai điểm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đi qua 2 điểm 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hai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thẳng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có cắt nhau hay không?  </a:t>
            </a:r>
            <a:endParaRPr lang="en-US" sz="2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F4C5BB6-6CF2-4712-89E6-ABEDA42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20F0B0-FE39-4874-9E0E-038775216F19}"/>
              </a:ext>
            </a:extLst>
          </p:cNvPr>
          <p:cNvGrpSpPr/>
          <p:nvPr/>
        </p:nvGrpSpPr>
        <p:grpSpPr>
          <a:xfrm>
            <a:off x="624201" y="1584000"/>
            <a:ext cx="4771920" cy="3480846"/>
            <a:chOff x="481081" y="1846080"/>
            <a:chExt cx="4771920" cy="3480846"/>
          </a:xfrm>
        </p:grpSpPr>
        <p:pic>
          <p:nvPicPr>
            <p:cNvPr id="73" name="Picture 10">
              <a:extLst>
                <a:ext uri="{FF2B5EF4-FFF2-40B4-BE49-F238E27FC236}">
                  <a16:creationId xmlns:a16="http://schemas.microsoft.com/office/drawing/2014/main" id="{445532D0-3404-4BA5-A9E1-15FB1DF3C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81" y="1849508"/>
              <a:ext cx="4771920" cy="3477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D26B2E-8744-4BC3-A8A5-C2D7797A212A}"/>
                </a:ext>
              </a:extLst>
            </p:cNvPr>
            <p:cNvSpPr txBox="1"/>
            <p:nvPr/>
          </p:nvSpPr>
          <p:spPr>
            <a:xfrm>
              <a:off x="1913827" y="2748793"/>
              <a:ext cx="595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8DC8B4-F883-41AD-A3E2-6F536AF29602}"/>
                </a:ext>
              </a:extLst>
            </p:cNvPr>
            <p:cNvSpPr txBox="1"/>
            <p:nvPr/>
          </p:nvSpPr>
          <p:spPr>
            <a:xfrm>
              <a:off x="3743212" y="1980142"/>
              <a:ext cx="522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2E645A-FD52-4447-86FA-3DA7C91842BD}"/>
                </a:ext>
              </a:extLst>
            </p:cNvPr>
            <p:cNvSpPr txBox="1"/>
            <p:nvPr/>
          </p:nvSpPr>
          <p:spPr>
            <a:xfrm>
              <a:off x="1546823" y="4031135"/>
              <a:ext cx="595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0E107F-12EA-4640-A50F-08DF00340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081" y="2156416"/>
              <a:ext cx="2715341" cy="25127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08BE40D-1CEB-4390-B32F-A7DE9F27E5E4}"/>
                </a:ext>
              </a:extLst>
            </p:cNvPr>
            <p:cNvSpPr/>
            <p:nvPr/>
          </p:nvSpPr>
          <p:spPr>
            <a:xfrm>
              <a:off x="4091015" y="2253987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968CA86-4002-42B5-B0DF-B60BC109C383}"/>
                </a:ext>
              </a:extLst>
            </p:cNvPr>
            <p:cNvSpPr/>
            <p:nvPr/>
          </p:nvSpPr>
          <p:spPr>
            <a:xfrm>
              <a:off x="1866438" y="4302529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3BEB17-8E90-4B62-B2D4-C3FB9ABF8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6824" y="2090529"/>
              <a:ext cx="3507622" cy="26445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F521FE-D0C9-4C33-BE7C-9FA9207FEF89}"/>
                </a:ext>
              </a:extLst>
            </p:cNvPr>
            <p:cNvSpPr/>
            <p:nvPr/>
          </p:nvSpPr>
          <p:spPr>
            <a:xfrm>
              <a:off x="2312413" y="2657675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CCC1F1-E231-4968-8392-26BB126B141D}"/>
                </a:ext>
              </a:extLst>
            </p:cNvPr>
            <p:cNvSpPr/>
            <p:nvPr/>
          </p:nvSpPr>
          <p:spPr>
            <a:xfrm>
              <a:off x="4508180" y="4302528"/>
              <a:ext cx="147197" cy="1358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DFA709-E8CF-482D-B0F9-82F48407A765}"/>
                </a:ext>
              </a:extLst>
            </p:cNvPr>
            <p:cNvSpPr txBox="1"/>
            <p:nvPr/>
          </p:nvSpPr>
          <p:spPr>
            <a:xfrm>
              <a:off x="4125269" y="4364987"/>
              <a:ext cx="595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95D9D-E71D-4237-9C46-5C1B3682E913}"/>
                </a:ext>
              </a:extLst>
            </p:cNvPr>
            <p:cNvSpPr txBox="1"/>
            <p:nvPr/>
          </p:nvSpPr>
          <p:spPr>
            <a:xfrm>
              <a:off x="4185019" y="1846080"/>
              <a:ext cx="522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93C38C-887A-4710-9211-E2CB717C1050}"/>
                </a:ext>
              </a:extLst>
            </p:cNvPr>
            <p:cNvSpPr txBox="1"/>
            <p:nvPr/>
          </p:nvSpPr>
          <p:spPr>
            <a:xfrm>
              <a:off x="1605162" y="1877518"/>
              <a:ext cx="522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115ABF-507D-4731-AB7A-6951291DBD65}"/>
                  </a:ext>
                </a:extLst>
              </p:cNvPr>
              <p:cNvSpPr txBox="1"/>
              <p:nvPr/>
            </p:nvSpPr>
            <p:spPr>
              <a:xfrm>
                <a:off x="5944017" y="3148649"/>
                <a:ext cx="5074307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diện tích đại số của các tam giác: (P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và (P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 algn="just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*Hai đ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 thẳng d1 và d2 cắt nhau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 tích đại số của hai tam giác hoặc trái dấu hoặc có duy nhất một giá trị bằng 0.</a:t>
                </a:r>
              </a:p>
              <a:p>
                <a:pPr algn="just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*Hai đ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 thẳng d1 và d2 không cắt nhau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 tích đại số của hai tam giác cùng dấu.</a:t>
                </a:r>
              </a:p>
              <a:p>
                <a:pPr algn="just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*Hai đ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 thẳng trùng nhau khi cả hai diện tích đại số có giá trị là 0.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115ABF-507D-4731-AB7A-6951291DB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17" y="3148649"/>
                <a:ext cx="5074307" cy="2769989"/>
              </a:xfrm>
              <a:prstGeom prst="rect">
                <a:avLst/>
              </a:prstGeom>
              <a:blipFill>
                <a:blip r:embed="rId4"/>
                <a:stretch>
                  <a:fillRect l="-3005" t="-2863" r="-3125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92B0-212D-4136-ADAF-53317EC7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462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Ax+By+C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9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385292" y="1644820"/>
            <a:ext cx="44193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CÁC ĐỈNH CỦA TAM GIÁC Đ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CHIỀU NÀO 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777358" y="1955541"/>
            <a:ext cx="47179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tam giác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trong một số bài toán, ta cần biết ba điểm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chiều nào thì ta có thể sử dụng giá trị diện tích đại số của tam giác để xác định.</a:t>
            </a:r>
            <a:endParaRPr 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5BC2F-52ED-4950-8A27-237BF597760B}"/>
              </a:ext>
            </a:extLst>
          </p:cNvPr>
          <p:cNvSpPr/>
          <p:nvPr/>
        </p:nvSpPr>
        <p:spPr>
          <a:xfrm>
            <a:off x="681463" y="4081401"/>
            <a:ext cx="49776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bool</a:t>
            </a:r>
            <a:r>
              <a:rPr lang="en-US" sz="2000"/>
              <a:t> IsCCW(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p1, 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p2, 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p3)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if (</a:t>
            </a:r>
            <a:r>
              <a:rPr lang="en-US" sz="2000" err="1"/>
              <a:t>STamgiac</a:t>
            </a:r>
            <a:r>
              <a:rPr lang="en-US" sz="2000"/>
              <a:t>(p1,p2,p3)&lt;0)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true</a:t>
            </a:r>
            <a:r>
              <a:rPr lang="en-US" sz="2000"/>
              <a:t>;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false</a:t>
            </a:r>
            <a:r>
              <a:rPr lang="en-US" sz="2000"/>
              <a:t>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2F3F36A-3A0C-4F26-8AA2-F1B9791344B3}"/>
              </a:ext>
            </a:extLst>
          </p:cNvPr>
          <p:cNvGrpSpPr/>
          <p:nvPr/>
        </p:nvGrpSpPr>
        <p:grpSpPr>
          <a:xfrm>
            <a:off x="6057710" y="2198818"/>
            <a:ext cx="5074499" cy="4006916"/>
            <a:chOff x="4641001" y="468461"/>
            <a:chExt cx="7410905" cy="5851784"/>
          </a:xfrm>
        </p:grpSpPr>
        <p:pic>
          <p:nvPicPr>
            <p:cNvPr id="101" name="Picture 10">
              <a:extLst>
                <a:ext uri="{FF2B5EF4-FFF2-40B4-BE49-F238E27FC236}">
                  <a16:creationId xmlns:a16="http://schemas.microsoft.com/office/drawing/2014/main" id="{AFCE58ED-9C22-49CC-A3FD-29D321CE5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01" y="46846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743634D-B8EB-4657-9643-9DC57765ECEC}"/>
                </a:ext>
              </a:extLst>
            </p:cNvPr>
            <p:cNvGrpSpPr/>
            <p:nvPr/>
          </p:nvGrpSpPr>
          <p:grpSpPr>
            <a:xfrm>
              <a:off x="8166329" y="3221982"/>
              <a:ext cx="2281129" cy="1577767"/>
              <a:chOff x="8166329" y="3221982"/>
              <a:chExt cx="2281129" cy="1577767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EE89CAB-ABE7-4A13-9927-7C9F06A257D9}"/>
                  </a:ext>
                </a:extLst>
              </p:cNvPr>
              <p:cNvGrpSpPr/>
              <p:nvPr/>
            </p:nvGrpSpPr>
            <p:grpSpPr>
              <a:xfrm>
                <a:off x="8270228" y="3326477"/>
                <a:ext cx="2079453" cy="1396843"/>
                <a:chOff x="8270227" y="3326477"/>
                <a:chExt cx="2079453" cy="1396843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698D3B4-60B2-4F27-8CC8-0A5268E7D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993" y="4716878"/>
                  <a:ext cx="2071687" cy="64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4BD60A6-A12C-4AB9-81D5-908476102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0227" y="3330639"/>
                  <a:ext cx="1392886" cy="13820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43EC487-704A-424E-9678-B662AA33C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63113" y="3326477"/>
                  <a:ext cx="686567" cy="139362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067FEAD-A653-4899-87FB-61EB292917C1}"/>
                  </a:ext>
                </a:extLst>
              </p:cNvPr>
              <p:cNvGrpSpPr/>
              <p:nvPr/>
            </p:nvGrpSpPr>
            <p:grpSpPr>
              <a:xfrm>
                <a:off x="8166329" y="3221982"/>
                <a:ext cx="2281129" cy="1577767"/>
                <a:chOff x="8166328" y="3221980"/>
                <a:chExt cx="2281129" cy="1577767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76F150EC-1B61-4CCE-8D60-5A138A423487}"/>
                    </a:ext>
                  </a:extLst>
                </p:cNvPr>
                <p:cNvSpPr/>
                <p:nvPr/>
              </p:nvSpPr>
              <p:spPr>
                <a:xfrm>
                  <a:off x="9556579" y="32219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A2A2AD5B-FC42-4072-A5AB-2F1690D08A1C}"/>
                    </a:ext>
                  </a:extLst>
                </p:cNvPr>
                <p:cNvSpPr/>
                <p:nvPr/>
              </p:nvSpPr>
              <p:spPr>
                <a:xfrm>
                  <a:off x="8166328" y="45711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543DC31-7F6A-47B5-8CBC-CF07105A585B}"/>
                    </a:ext>
                  </a:extLst>
                </p:cNvPr>
                <p:cNvSpPr/>
                <p:nvPr/>
              </p:nvSpPr>
              <p:spPr>
                <a:xfrm>
                  <a:off x="10218857" y="45711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483408E-AB95-4DE7-AC41-6C8A8152460D}"/>
                </a:ext>
              </a:extLst>
            </p:cNvPr>
            <p:cNvGrpSpPr/>
            <p:nvPr/>
          </p:nvGrpSpPr>
          <p:grpSpPr>
            <a:xfrm>
              <a:off x="6113054" y="1858114"/>
              <a:ext cx="2279240" cy="1592559"/>
              <a:chOff x="6113054" y="1858114"/>
              <a:chExt cx="2279240" cy="159255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BBC4F79-DF91-42FB-BF1F-E36B84BB05C7}"/>
                  </a:ext>
                </a:extLst>
              </p:cNvPr>
              <p:cNvGrpSpPr/>
              <p:nvPr/>
            </p:nvGrpSpPr>
            <p:grpSpPr>
              <a:xfrm>
                <a:off x="6208303" y="1961450"/>
                <a:ext cx="2071687" cy="1385887"/>
                <a:chOff x="6208303" y="1961449"/>
                <a:chExt cx="2071687" cy="1385887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4EB584D-F10E-45DE-BB34-1C5FA13E6FAB}"/>
                    </a:ext>
                  </a:extLst>
                </p:cNvPr>
                <p:cNvCxnSpPr>
                  <a:cxnSpLocks/>
                  <a:endCxn id="107" idx="1"/>
                </p:cNvCxnSpPr>
                <p:nvPr/>
              </p:nvCxnSpPr>
              <p:spPr>
                <a:xfrm>
                  <a:off x="6910387" y="1961449"/>
                  <a:ext cx="1286784" cy="12940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99B7E99-7474-4B0E-B4A8-10C9D65A5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0301" y="1961449"/>
                  <a:ext cx="700087" cy="1385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1406AFD-6B72-4890-8B21-79A9A5E16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8303" y="3340894"/>
                  <a:ext cx="2071687" cy="64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A4F688D-0BA3-4F33-A776-55D1448DDF22}"/>
                  </a:ext>
                </a:extLst>
              </p:cNvPr>
              <p:cNvGrpSpPr/>
              <p:nvPr/>
            </p:nvGrpSpPr>
            <p:grpSpPr>
              <a:xfrm>
                <a:off x="6113054" y="1858114"/>
                <a:ext cx="2279240" cy="1592559"/>
                <a:chOff x="6113053" y="1858113"/>
                <a:chExt cx="2279240" cy="1592559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C16E158-DE41-497A-BF50-F94E71AD9B71}"/>
                    </a:ext>
                  </a:extLst>
                </p:cNvPr>
                <p:cNvSpPr/>
                <p:nvPr/>
              </p:nvSpPr>
              <p:spPr>
                <a:xfrm>
                  <a:off x="8163693" y="32219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ED43947-F373-4F88-9F87-AC139B6F8880}"/>
                    </a:ext>
                  </a:extLst>
                </p:cNvPr>
                <p:cNvSpPr/>
                <p:nvPr/>
              </p:nvSpPr>
              <p:spPr>
                <a:xfrm>
                  <a:off x="6803297" y="1858113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4683282-60C3-47CF-A37A-0AD07502AA3D}"/>
                    </a:ext>
                  </a:extLst>
                </p:cNvPr>
                <p:cNvSpPr/>
                <p:nvPr/>
              </p:nvSpPr>
              <p:spPr>
                <a:xfrm>
                  <a:off x="6113053" y="3222072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F366F4A-43D5-4CC1-B37D-308CD9797059}"/>
              </a:ext>
            </a:extLst>
          </p:cNvPr>
          <p:cNvSpPr txBox="1"/>
          <p:nvPr/>
        </p:nvSpPr>
        <p:spPr>
          <a:xfrm>
            <a:off x="7538308" y="2896553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81302-39D6-4F91-B779-EDAA35C7DB18}"/>
              </a:ext>
            </a:extLst>
          </p:cNvPr>
          <p:cNvSpPr txBox="1"/>
          <p:nvPr/>
        </p:nvSpPr>
        <p:spPr>
          <a:xfrm>
            <a:off x="6776267" y="3864386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B215B4-63F6-45E3-B8C9-743512E90D33}"/>
              </a:ext>
            </a:extLst>
          </p:cNvPr>
          <p:cNvSpPr txBox="1"/>
          <p:nvPr/>
        </p:nvSpPr>
        <p:spPr>
          <a:xfrm>
            <a:off x="8524274" y="3854735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275F6F-7963-4154-A212-7B317BB56208}"/>
              </a:ext>
            </a:extLst>
          </p:cNvPr>
          <p:cNvSpPr txBox="1"/>
          <p:nvPr/>
        </p:nvSpPr>
        <p:spPr>
          <a:xfrm>
            <a:off x="9511889" y="3870764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531101-30F6-42C9-8671-CDA6168C9E71}"/>
              </a:ext>
            </a:extLst>
          </p:cNvPr>
          <p:cNvSpPr txBox="1"/>
          <p:nvPr/>
        </p:nvSpPr>
        <p:spPr>
          <a:xfrm>
            <a:off x="8162228" y="4794775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44D75A-98D3-4E8D-A8DD-6895BEFBEB42}"/>
              </a:ext>
            </a:extLst>
          </p:cNvPr>
          <p:cNvSpPr txBox="1"/>
          <p:nvPr/>
        </p:nvSpPr>
        <p:spPr>
          <a:xfrm>
            <a:off x="9945821" y="4750184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B90F3C-8E85-4261-9568-9870E96DC889}"/>
              </a:ext>
            </a:extLst>
          </p:cNvPr>
          <p:cNvGrpSpPr/>
          <p:nvPr/>
        </p:nvGrpSpPr>
        <p:grpSpPr>
          <a:xfrm>
            <a:off x="1235905" y="2776599"/>
            <a:ext cx="3868750" cy="981247"/>
            <a:chOff x="681463" y="2742664"/>
            <a:chExt cx="3868750" cy="981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AFF05D2-DAD9-4B08-BD61-57C1DE92C78E}"/>
                    </a:ext>
                  </a:extLst>
                </p:cNvPr>
                <p:cNvSpPr txBox="1"/>
                <p:nvPr/>
              </p:nvSpPr>
              <p:spPr>
                <a:xfrm>
                  <a:off x="681463" y="3388306"/>
                  <a:ext cx="1768246" cy="335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AFF05D2-DAD9-4B08-BD61-57C1DE92C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63" y="3388306"/>
                  <a:ext cx="1768246" cy="335605"/>
                </a:xfrm>
                <a:prstGeom prst="rect">
                  <a:avLst/>
                </a:prstGeom>
                <a:blipFill>
                  <a:blip r:embed="rId4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7F8D789-C2C4-44BE-A059-39008A75633B}"/>
                </a:ext>
              </a:extLst>
            </p:cNvPr>
            <p:cNvSpPr txBox="1"/>
            <p:nvPr/>
          </p:nvSpPr>
          <p:spPr>
            <a:xfrm>
              <a:off x="681463" y="2759622"/>
              <a:ext cx="176824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Cùng chiều kim đồng hồ (CW)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24D2B8-54B4-40B3-A902-78CB905782B4}"/>
                </a:ext>
              </a:extLst>
            </p:cNvPr>
            <p:cNvSpPr txBox="1"/>
            <p:nvPr/>
          </p:nvSpPr>
          <p:spPr>
            <a:xfrm>
              <a:off x="2781967" y="2742664"/>
              <a:ext cx="176824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 chiều kim đồng hồ (CCW)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528A321-8A0E-44B7-ACB4-8A31834B2A33}"/>
                    </a:ext>
                  </a:extLst>
                </p:cNvPr>
                <p:cNvSpPr txBox="1"/>
                <p:nvPr/>
              </p:nvSpPr>
              <p:spPr>
                <a:xfrm>
                  <a:off x="2781967" y="3388306"/>
                  <a:ext cx="1768246" cy="335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528A321-8A0E-44B7-ACB4-8A31834B2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967" y="3388306"/>
                  <a:ext cx="1768246" cy="335605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Image result for counter clockwise">
            <a:extLst>
              <a:ext uri="{FF2B5EF4-FFF2-40B4-BE49-F238E27FC236}">
                <a16:creationId xmlns:a16="http://schemas.microsoft.com/office/drawing/2014/main" id="{C1386A3C-8BE0-4E55-945A-4E6E6433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0820" y="4516030"/>
            <a:ext cx="538722" cy="5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counter clockwise">
            <a:extLst>
              <a:ext uri="{FF2B5EF4-FFF2-40B4-BE49-F238E27FC236}">
                <a16:creationId xmlns:a16="http://schemas.microsoft.com/office/drawing/2014/main" id="{C777883B-B3BC-4F77-B9FE-D2D0FF09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88" y="3524389"/>
            <a:ext cx="538722" cy="5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634196C-3103-4B58-BA01-AB098634CB0A}"/>
              </a:ext>
            </a:extLst>
          </p:cNvPr>
          <p:cNvSpPr txBox="1"/>
          <p:nvPr/>
        </p:nvSpPr>
        <p:spPr>
          <a:xfrm>
            <a:off x="7472206" y="4198024"/>
            <a:ext cx="70261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CCW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41E783-BC50-4DCF-A39C-9F7438DC96E5}"/>
              </a:ext>
            </a:extLst>
          </p:cNvPr>
          <p:cNvSpPr txBox="1"/>
          <p:nvPr/>
        </p:nvSpPr>
        <p:spPr>
          <a:xfrm>
            <a:off x="9070687" y="5134716"/>
            <a:ext cx="5094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CW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2CC5BAF-3CA2-4EB4-A4C5-124AF066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</p:spTree>
    <p:extLst>
      <p:ext uri="{BB962C8B-B14F-4D97-AF65-F5344CB8AC3E}">
        <p14:creationId xmlns:p14="http://schemas.microsoft.com/office/powerpoint/2010/main" val="231017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658004"/>
            <a:ext cx="44193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CÁC ĐỈNH CỦA TAM GIÁC Đ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CHIỀU NÀO 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765812" y="2363438"/>
            <a:ext cx="47179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giác có các đỉnh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thứ tự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 xác định chiều được liệt kê của các đỉnh bằng cách nào?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D71E4-2FB8-455B-BC24-22B27F35DE89}"/>
              </a:ext>
            </a:extLst>
          </p:cNvPr>
          <p:cNvGrpSpPr/>
          <p:nvPr/>
        </p:nvGrpSpPr>
        <p:grpSpPr>
          <a:xfrm>
            <a:off x="6096000" y="1891705"/>
            <a:ext cx="5074499" cy="4006916"/>
            <a:chOff x="6057710" y="2198818"/>
            <a:chExt cx="5074499" cy="400691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2F3F36A-3A0C-4F26-8AA2-F1B9791344B3}"/>
                </a:ext>
              </a:extLst>
            </p:cNvPr>
            <p:cNvGrpSpPr/>
            <p:nvPr/>
          </p:nvGrpSpPr>
          <p:grpSpPr>
            <a:xfrm>
              <a:off x="6057710" y="2198818"/>
              <a:ext cx="5074499" cy="4006916"/>
              <a:chOff x="4641001" y="468461"/>
              <a:chExt cx="7410905" cy="5851784"/>
            </a:xfrm>
          </p:grpSpPr>
          <p:pic>
            <p:nvPicPr>
              <p:cNvPr id="101" name="Picture 10">
                <a:extLst>
                  <a:ext uri="{FF2B5EF4-FFF2-40B4-BE49-F238E27FC236}">
                    <a16:creationId xmlns:a16="http://schemas.microsoft.com/office/drawing/2014/main" id="{AFCE58ED-9C22-49CC-A3FD-29D321CE56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001" y="468461"/>
                <a:ext cx="7410905" cy="585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43634D-B8EB-4657-9643-9DC57765ECEC}"/>
                  </a:ext>
                </a:extLst>
              </p:cNvPr>
              <p:cNvGrpSpPr/>
              <p:nvPr/>
            </p:nvGrpSpPr>
            <p:grpSpPr>
              <a:xfrm>
                <a:off x="6227354" y="1976401"/>
                <a:ext cx="4229505" cy="2823348"/>
                <a:chOff x="6227354" y="1976401"/>
                <a:chExt cx="4229505" cy="2823348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EE89CAB-ABE7-4A13-9927-7C9F06A257D9}"/>
                    </a:ext>
                  </a:extLst>
                </p:cNvPr>
                <p:cNvGrpSpPr/>
                <p:nvPr/>
              </p:nvGrpSpPr>
              <p:grpSpPr>
                <a:xfrm>
                  <a:off x="6227354" y="1976401"/>
                  <a:ext cx="4196028" cy="2823348"/>
                  <a:chOff x="6227353" y="1976401"/>
                  <a:chExt cx="4196028" cy="2823348"/>
                </a:xfrm>
              </p:grpSpPr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698D3B4-60B2-4F27-8CC8-0A5268E7DB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7993" y="4716878"/>
                    <a:ext cx="2071687" cy="644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E4BD60A6-A12C-4AB9-81D5-908476102D48}"/>
                      </a:ext>
                    </a:extLst>
                  </p:cNvPr>
                  <p:cNvCxnSpPr>
                    <a:cxnSpLocks/>
                    <a:stCxn id="107" idx="5"/>
                    <a:endCxn id="118" idx="5"/>
                  </p:cNvCxnSpPr>
                  <p:nvPr/>
                </p:nvCxnSpPr>
                <p:spPr>
                  <a:xfrm>
                    <a:off x="9702859" y="2055763"/>
                    <a:ext cx="720522" cy="133332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43EC487-704A-424E-9678-B662AA33C954}"/>
                      </a:ext>
                    </a:extLst>
                  </p:cNvPr>
                  <p:cNvCxnSpPr>
                    <a:cxnSpLocks/>
                    <a:endCxn id="118" idx="4"/>
                  </p:cNvCxnSpPr>
                  <p:nvPr/>
                </p:nvCxnSpPr>
                <p:spPr>
                  <a:xfrm flipH="1" flipV="1">
                    <a:off x="10342558" y="3422561"/>
                    <a:ext cx="7124" cy="129753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0E11660-5AED-4486-9C77-F634195B5F81}"/>
                      </a:ext>
                    </a:extLst>
                  </p:cNvPr>
                  <p:cNvCxnSpPr>
                    <a:cxnSpLocks/>
                    <a:endCxn id="120" idx="4"/>
                  </p:cNvCxnSpPr>
                  <p:nvPr/>
                </p:nvCxnSpPr>
                <p:spPr>
                  <a:xfrm>
                    <a:off x="9624718" y="1986834"/>
                    <a:ext cx="708440" cy="2812915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BF6E20C-AA54-42AE-A915-2A2DE08883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68592" y="3301597"/>
                    <a:ext cx="2084360" cy="138385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FC6B942-20CD-406D-AC8E-3774EC418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7353" y="3329111"/>
                    <a:ext cx="4078980" cy="1356361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222C831-4F3E-4533-ACF2-F38951474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29557" y="1979880"/>
                    <a:ext cx="1356274" cy="2705594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0E521F2-3F6B-49DF-9C70-1257FD0A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36951" y="1976401"/>
                    <a:ext cx="3398200" cy="135271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7CB888D-11C7-4B60-B316-4F62751BBD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22601" y="1979880"/>
                    <a:ext cx="3393134" cy="131919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2067FEAD-A653-4899-87FB-61EB292917C1}"/>
                    </a:ext>
                  </a:extLst>
                </p:cNvPr>
                <p:cNvGrpSpPr/>
                <p:nvPr/>
              </p:nvGrpSpPr>
              <p:grpSpPr>
                <a:xfrm>
                  <a:off x="8166329" y="3193961"/>
                  <a:ext cx="2290530" cy="1605788"/>
                  <a:chOff x="8166328" y="3193959"/>
                  <a:chExt cx="2290530" cy="1605788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76F150EC-1B61-4CCE-8D60-5A138A423487}"/>
                      </a:ext>
                    </a:extLst>
                  </p:cNvPr>
                  <p:cNvSpPr/>
                  <p:nvPr/>
                </p:nvSpPr>
                <p:spPr>
                  <a:xfrm>
                    <a:off x="10228258" y="319395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543DC31-7F6A-47B5-8CBC-CF07105A585B}"/>
                      </a:ext>
                    </a:extLst>
                  </p:cNvPr>
                  <p:cNvSpPr/>
                  <p:nvPr/>
                </p:nvSpPr>
                <p:spPr>
                  <a:xfrm>
                    <a:off x="10218857" y="4571147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A2A2AD5B-FC42-4072-A5AB-2F1690D08A1C}"/>
                      </a:ext>
                    </a:extLst>
                  </p:cNvPr>
                  <p:cNvSpPr/>
                  <p:nvPr/>
                </p:nvSpPr>
                <p:spPr>
                  <a:xfrm>
                    <a:off x="8166328" y="4571147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483408E-AB95-4DE7-AC41-6C8A8152460D}"/>
                  </a:ext>
                </a:extLst>
              </p:cNvPr>
              <p:cNvGrpSpPr/>
              <p:nvPr/>
            </p:nvGrpSpPr>
            <p:grpSpPr>
              <a:xfrm>
                <a:off x="6113054" y="1858114"/>
                <a:ext cx="3623282" cy="2775582"/>
                <a:chOff x="6113054" y="1858114"/>
                <a:chExt cx="3623282" cy="2775582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5BBC4F79-DF91-42FB-BF1F-E36B84BB05C7}"/>
                    </a:ext>
                  </a:extLst>
                </p:cNvPr>
                <p:cNvGrpSpPr/>
                <p:nvPr/>
              </p:nvGrpSpPr>
              <p:grpSpPr>
                <a:xfrm>
                  <a:off x="6208303" y="1961450"/>
                  <a:ext cx="3528033" cy="2672246"/>
                  <a:chOff x="6208303" y="1961449"/>
                  <a:chExt cx="3528033" cy="2672246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71406AFD-6B72-4890-8B21-79A9A5E16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08303" y="3340894"/>
                    <a:ext cx="1982271" cy="129280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C4EB584D-F10E-45DE-BB34-1C5FA13E6FAB}"/>
                      </a:ext>
                    </a:extLst>
                  </p:cNvPr>
                  <p:cNvCxnSpPr>
                    <a:cxnSpLocks/>
                    <a:stCxn id="108" idx="2"/>
                    <a:endCxn id="107" idx="6"/>
                  </p:cNvCxnSpPr>
                  <p:nvPr/>
                </p:nvCxnSpPr>
                <p:spPr>
                  <a:xfrm>
                    <a:off x="6803298" y="1972412"/>
                    <a:ext cx="2933038" cy="25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499B7E99-7474-4B0E-B4A8-10C9D65A5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10301" y="1961449"/>
                    <a:ext cx="700087" cy="13858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A4F688D-0BA3-4F33-A776-55D1448DDF22}"/>
                    </a:ext>
                  </a:extLst>
                </p:cNvPr>
                <p:cNvGrpSpPr/>
                <p:nvPr/>
              </p:nvGrpSpPr>
              <p:grpSpPr>
                <a:xfrm>
                  <a:off x="6113054" y="1858114"/>
                  <a:ext cx="3623282" cy="1592559"/>
                  <a:chOff x="6113053" y="1858113"/>
                  <a:chExt cx="3623282" cy="1592559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2C16E158-DE41-497A-BF50-F94E71AD9B71}"/>
                      </a:ext>
                    </a:extLst>
                  </p:cNvPr>
                  <p:cNvSpPr/>
                  <p:nvPr/>
                </p:nvSpPr>
                <p:spPr>
                  <a:xfrm>
                    <a:off x="9507735" y="186064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0ED43947-F373-4F88-9F87-AC139B6F8880}"/>
                      </a:ext>
                    </a:extLst>
                  </p:cNvPr>
                  <p:cNvSpPr/>
                  <p:nvPr/>
                </p:nvSpPr>
                <p:spPr>
                  <a:xfrm>
                    <a:off x="6803297" y="1858113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44683282-60C3-47CF-A37A-0AD07502AA3D}"/>
                      </a:ext>
                    </a:extLst>
                  </p:cNvPr>
                  <p:cNvSpPr/>
                  <p:nvPr/>
                </p:nvSpPr>
                <p:spPr>
                  <a:xfrm>
                    <a:off x="6113053" y="3222072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F366F4A-43D5-4CC1-B37D-308CD9797059}"/>
                </a:ext>
              </a:extLst>
            </p:cNvPr>
            <p:cNvSpPr txBox="1"/>
            <p:nvPr/>
          </p:nvSpPr>
          <p:spPr>
            <a:xfrm>
              <a:off x="7538308" y="2896553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A81302-39D6-4F91-B779-EDAA35C7DB18}"/>
                </a:ext>
              </a:extLst>
            </p:cNvPr>
            <p:cNvSpPr txBox="1"/>
            <p:nvPr/>
          </p:nvSpPr>
          <p:spPr>
            <a:xfrm>
              <a:off x="6776267" y="3864386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B215B4-63F6-45E3-B8C9-743512E90D33}"/>
                </a:ext>
              </a:extLst>
            </p:cNvPr>
            <p:cNvSpPr txBox="1"/>
            <p:nvPr/>
          </p:nvSpPr>
          <p:spPr>
            <a:xfrm>
              <a:off x="9445162" y="2877713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A275F6F-7963-4154-A212-7B317BB56208}"/>
                </a:ext>
              </a:extLst>
            </p:cNvPr>
            <p:cNvSpPr txBox="1"/>
            <p:nvPr/>
          </p:nvSpPr>
          <p:spPr>
            <a:xfrm>
              <a:off x="9931863" y="3833926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531101-30F6-42C9-8671-CDA6168C9E71}"/>
                </a:ext>
              </a:extLst>
            </p:cNvPr>
            <p:cNvSpPr txBox="1"/>
            <p:nvPr/>
          </p:nvSpPr>
          <p:spPr>
            <a:xfrm>
              <a:off x="8537575" y="5089258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744D75A-98D3-4E8D-A8DD-6895BEFBEB42}"/>
                </a:ext>
              </a:extLst>
            </p:cNvPr>
            <p:cNvSpPr txBox="1"/>
            <p:nvPr/>
          </p:nvSpPr>
          <p:spPr>
            <a:xfrm>
              <a:off x="9945821" y="4750184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3E3E18A-DD5A-4EC0-88D5-B3D7A4C95254}"/>
              </a:ext>
            </a:extLst>
          </p:cNvPr>
          <p:cNvSpPr txBox="1"/>
          <p:nvPr/>
        </p:nvSpPr>
        <p:spPr>
          <a:xfrm>
            <a:off x="775356" y="3297160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xét dấu diện tích đại số của các tam giác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1D094-404C-4398-8370-B162C39B45DD}"/>
              </a:ext>
            </a:extLst>
          </p:cNvPr>
          <p:cNvSpPr txBox="1"/>
          <p:nvPr/>
        </p:nvSpPr>
        <p:spPr>
          <a:xfrm>
            <a:off x="765812" y="3933728"/>
            <a:ext cx="47179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toàn bộ các dấu đều là dấu d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ơng thì các đỉnh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chiều kim đồng hồ.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lại thì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chiều kim đồng hồ.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AB509316-23CC-4DCA-A60D-AF2F8A38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</p:spTree>
    <p:extLst>
      <p:ext uri="{BB962C8B-B14F-4D97-AF65-F5344CB8AC3E}">
        <p14:creationId xmlns:p14="http://schemas.microsoft.com/office/powerpoint/2010/main" val="298735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52952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 TÍCH ĐẠI SỐ MỘT ĐA GIÁC KHÔNG TỰ CẮT</a:t>
            </a:r>
          </a:p>
        </p:txBody>
      </p:sp>
      <p:pic>
        <p:nvPicPr>
          <p:cNvPr id="101" name="Picture 10">
            <a:extLst>
              <a:ext uri="{FF2B5EF4-FFF2-40B4-BE49-F238E27FC236}">
                <a16:creationId xmlns:a16="http://schemas.microsoft.com/office/drawing/2014/main" id="{AFCE58ED-9C22-49CC-A3FD-29D321CE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0" y="2198818"/>
            <a:ext cx="5074499" cy="40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F366F4A-43D5-4CC1-B37D-308CD9797059}"/>
              </a:ext>
            </a:extLst>
          </p:cNvPr>
          <p:cNvSpPr txBox="1"/>
          <p:nvPr/>
        </p:nvSpPr>
        <p:spPr>
          <a:xfrm>
            <a:off x="5935917" y="5772327"/>
            <a:ext cx="345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70C8B-C0C7-4995-B17E-A0D03BE462F9}"/>
              </a:ext>
            </a:extLst>
          </p:cNvPr>
          <p:cNvSpPr txBox="1"/>
          <p:nvPr/>
        </p:nvSpPr>
        <p:spPr>
          <a:xfrm>
            <a:off x="703668" y="2017209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giác có các đỉnh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thứ tự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tính diện tích của đa giác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E6304-AC1A-4F26-B579-D9458452F8A9}"/>
              </a:ext>
            </a:extLst>
          </p:cNvPr>
          <p:cNvGrpSpPr/>
          <p:nvPr/>
        </p:nvGrpSpPr>
        <p:grpSpPr>
          <a:xfrm>
            <a:off x="7143750" y="2755106"/>
            <a:ext cx="2824163" cy="1883569"/>
            <a:chOff x="7143750" y="2755106"/>
            <a:chExt cx="2824163" cy="188356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BC687BF-871A-43EA-9F5A-1199888F5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8513" y="2755106"/>
              <a:ext cx="933450" cy="4572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33E1FA-2683-4356-95AC-824321A0018F}"/>
                </a:ext>
              </a:extLst>
            </p:cNvPr>
            <p:cNvCxnSpPr>
              <a:cxnSpLocks/>
            </p:cNvCxnSpPr>
            <p:nvPr/>
          </p:nvCxnSpPr>
          <p:spPr>
            <a:xfrm>
              <a:off x="7143750" y="3219450"/>
              <a:ext cx="471488" cy="1419225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DE6D50-8598-4562-B7C4-F5E75BDDEEED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2771775"/>
              <a:ext cx="1871663" cy="43815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54A737-B33D-47A7-9FBD-08943CEA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8388" y="3209925"/>
              <a:ext cx="4762" cy="142875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9D7E52-2F86-4388-A5EE-2728BC619D4A}"/>
                </a:ext>
              </a:extLst>
            </p:cNvPr>
            <p:cNvCxnSpPr>
              <a:cxnSpLocks/>
            </p:cNvCxnSpPr>
            <p:nvPr/>
          </p:nvCxnSpPr>
          <p:spPr>
            <a:xfrm>
              <a:off x="9015812" y="4152462"/>
              <a:ext cx="937813" cy="48621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44B351-469B-40D0-A6C6-1E0797A2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0" y="4152462"/>
              <a:ext cx="1420938" cy="47668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C196A5-978C-4C37-B6BA-0B703EDB536A}"/>
              </a:ext>
            </a:extLst>
          </p:cNvPr>
          <p:cNvGrpSpPr/>
          <p:nvPr/>
        </p:nvGrpSpPr>
        <p:grpSpPr>
          <a:xfrm>
            <a:off x="6195376" y="2232653"/>
            <a:ext cx="5058626" cy="3816673"/>
            <a:chOff x="6195376" y="2232653"/>
            <a:chExt cx="5058626" cy="38166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9387A5-CC79-40A5-940F-9E3EACEAFC4A}"/>
                </a:ext>
              </a:extLst>
            </p:cNvPr>
            <p:cNvGrpSpPr/>
            <p:nvPr/>
          </p:nvGrpSpPr>
          <p:grpSpPr>
            <a:xfrm>
              <a:off x="7088204" y="2706059"/>
              <a:ext cx="2925378" cy="1978944"/>
              <a:chOff x="7088204" y="2706059"/>
              <a:chExt cx="2925378" cy="197894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16E7ACB-27B1-496D-A9F9-19D566466099}"/>
                  </a:ext>
                </a:extLst>
              </p:cNvPr>
              <p:cNvSpPr/>
              <p:nvPr/>
            </p:nvSpPr>
            <p:spPr>
              <a:xfrm>
                <a:off x="7088204" y="3164273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B7DEF6-419B-464D-BD5F-0BE21691041F}"/>
                  </a:ext>
                </a:extLst>
              </p:cNvPr>
              <p:cNvSpPr/>
              <p:nvPr/>
            </p:nvSpPr>
            <p:spPr>
              <a:xfrm>
                <a:off x="8028004" y="2706059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9F4572E-D72E-4AF8-B628-C1733A5BD499}"/>
                  </a:ext>
                </a:extLst>
              </p:cNvPr>
              <p:cNvSpPr/>
              <p:nvPr/>
            </p:nvSpPr>
            <p:spPr>
              <a:xfrm>
                <a:off x="9913954" y="3164273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F96EE9-DD74-4739-8E2A-530B6A8892AC}"/>
                  </a:ext>
                </a:extLst>
              </p:cNvPr>
              <p:cNvSpPr/>
              <p:nvPr/>
            </p:nvSpPr>
            <p:spPr>
              <a:xfrm>
                <a:off x="9908222" y="4585375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84C900-BCF4-42C3-B54D-04523F117C78}"/>
                  </a:ext>
                </a:extLst>
              </p:cNvPr>
              <p:cNvSpPr/>
              <p:nvPr/>
            </p:nvSpPr>
            <p:spPr>
              <a:xfrm>
                <a:off x="8962072" y="4102648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CC3BC5-F657-446D-8CD8-C28B9685E19D}"/>
                  </a:ext>
                </a:extLst>
              </p:cNvPr>
              <p:cNvSpPr/>
              <p:nvPr/>
            </p:nvSpPr>
            <p:spPr>
              <a:xfrm>
                <a:off x="7565690" y="4585064"/>
                <a:ext cx="99628" cy="99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75B219-1C0A-4FA8-ADFC-26CFCEBB150D}"/>
                </a:ext>
              </a:extLst>
            </p:cNvPr>
            <p:cNvGrpSpPr/>
            <p:nvPr/>
          </p:nvGrpSpPr>
          <p:grpSpPr>
            <a:xfrm>
              <a:off x="6195376" y="2232653"/>
              <a:ext cx="5058626" cy="3816673"/>
              <a:chOff x="6195376" y="2232653"/>
              <a:chExt cx="5058626" cy="381667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A442F-C339-47AF-B762-714335EEF5FB}"/>
                  </a:ext>
                </a:extLst>
              </p:cNvPr>
              <p:cNvSpPr txBox="1"/>
              <p:nvPr/>
            </p:nvSpPr>
            <p:spPr>
              <a:xfrm>
                <a:off x="7719146" y="2463998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50D370-CEF4-4196-8B51-11ACA953B5A8}"/>
                  </a:ext>
                </a:extLst>
              </p:cNvPr>
              <p:cNvSpPr txBox="1"/>
              <p:nvPr/>
            </p:nvSpPr>
            <p:spPr>
              <a:xfrm>
                <a:off x="9957553" y="2910755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9B5210-68EA-41A8-84A4-0738548C4D98}"/>
                  </a:ext>
                </a:extLst>
              </p:cNvPr>
              <p:cNvSpPr txBox="1"/>
              <p:nvPr/>
            </p:nvSpPr>
            <p:spPr>
              <a:xfrm>
                <a:off x="9933348" y="4342922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95ED8-5BAE-45C9-AA4B-E347E4FBAC22}"/>
                  </a:ext>
                </a:extLst>
              </p:cNvPr>
              <p:cNvSpPr txBox="1"/>
              <p:nvPr/>
            </p:nvSpPr>
            <p:spPr>
              <a:xfrm>
                <a:off x="8971930" y="3894499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FFF17D-9855-4691-8BB3-9469A56FD52C}"/>
                  </a:ext>
                </a:extLst>
              </p:cNvPr>
              <p:cNvSpPr txBox="1"/>
              <p:nvPr/>
            </p:nvSpPr>
            <p:spPr>
              <a:xfrm>
                <a:off x="7592808" y="4678964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A36500-9F9E-4AB1-A4FD-C37EB59EE2DA}"/>
                  </a:ext>
                </a:extLst>
              </p:cNvPr>
              <p:cNvSpPr txBox="1"/>
              <p:nvPr/>
            </p:nvSpPr>
            <p:spPr>
              <a:xfrm>
                <a:off x="6776653" y="2963266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F6F0E3-2DF1-4279-B8C1-4810F8EC1A36}"/>
                  </a:ext>
                </a:extLst>
              </p:cNvPr>
              <p:cNvSpPr txBox="1"/>
              <p:nvPr/>
            </p:nvSpPr>
            <p:spPr>
              <a:xfrm>
                <a:off x="10830876" y="5772327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83CF57-DDA4-428F-9568-7E3FD91055E9}"/>
                  </a:ext>
                </a:extLst>
              </p:cNvPr>
              <p:cNvSpPr txBox="1"/>
              <p:nvPr/>
            </p:nvSpPr>
            <p:spPr>
              <a:xfrm>
                <a:off x="6195376" y="2232653"/>
                <a:ext cx="423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2BDE71-9873-465C-B052-7FB4B0025BAF}"/>
                  </a:ext>
                </a:extLst>
              </p:cNvPr>
              <p:cNvSpPr txBox="1"/>
              <p:nvPr/>
            </p:nvSpPr>
            <p:spPr>
              <a:xfrm>
                <a:off x="670266" y="3049254"/>
                <a:ext cx="4717920" cy="727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 tích đa giác không tự cắt P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vi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vi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2BDE71-9873-465C-B052-7FB4B002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6" y="3049254"/>
                <a:ext cx="4717920" cy="727571"/>
              </a:xfrm>
              <a:prstGeom prst="rect">
                <a:avLst/>
              </a:prstGeom>
              <a:blipFill>
                <a:blip r:embed="rId4"/>
                <a:stretch>
                  <a:fillRect l="-271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7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73DB4E0-4808-423D-A6E9-33820EC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53F0-6C77-4410-BA5D-A708F4688940}"/>
                  </a:ext>
                </a:extLst>
              </p:cNvPr>
              <p:cNvSpPr/>
              <p:nvPr/>
            </p:nvSpPr>
            <p:spPr>
              <a:xfrm>
                <a:off x="766641" y="1598140"/>
                <a:ext cx="570083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TOÁN: CÁC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vuông thuộc góc phần tư thứ nhất. Hì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 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coi là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nhìn thấy được từ gốc tọa độ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nếu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 nối từ một đỉnh của hình vuông đến gốc tọa độ không có điểm chung với bất cứ hình vuông nào khác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cho biết có thể nhìn thấy đ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 bao nhiêu hình vuông từ gốc tọa độ.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53F0-6C77-4410-BA5D-A708F4688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1" y="1598140"/>
                <a:ext cx="5700834" cy="2308324"/>
              </a:xfrm>
              <a:prstGeom prst="rect">
                <a:avLst/>
              </a:prstGeom>
              <a:blipFill>
                <a:blip r:embed="rId3"/>
                <a:stretch>
                  <a:fillRect l="-963" t="-1319" r="-856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Canvas 9">
            <a:extLst>
              <a:ext uri="{FF2B5EF4-FFF2-40B4-BE49-F238E27FC236}">
                <a16:creationId xmlns:a16="http://schemas.microsoft.com/office/drawing/2014/main" id="{BBC3FB8F-2593-400D-9D0C-236CBBFC9E38}"/>
              </a:ext>
            </a:extLst>
          </p:cNvPr>
          <p:cNvGrpSpPr/>
          <p:nvPr/>
        </p:nvGrpSpPr>
        <p:grpSpPr>
          <a:xfrm>
            <a:off x="7051813" y="2041563"/>
            <a:ext cx="4313583" cy="3372541"/>
            <a:chOff x="0" y="0"/>
            <a:chExt cx="2190784" cy="17526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DFF8C-3607-430F-A9F6-0E42454CDBCF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BE68E2-20B9-4EE5-B33D-BA166F73D4C4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F14DE0-DFF2-46E6-850C-59935FB291ED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A5604-A581-401D-B998-96A483753790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B00EFA2-DD93-464B-B1AB-4CAD6111607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5BF923-8B07-4869-8B0F-5887718130C8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FDFC5-60C2-4219-9EAC-0091288CB158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06BDB2-2969-4B99-B0BC-0E4761DD2AAB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764948-7FBC-4C5F-9579-6D08A05684C4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5F0B86-F318-415D-BEB7-3834E9CACC3D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E867C2-1C3C-42E2-9B35-D7DDC1FC620A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D1711-700A-40AD-A450-DE0EE143795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DAF4DA-4259-4261-8128-1E4AE8EDD20A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B2E4952-9B06-4726-B6C2-E5380D95519D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0DACDA-F201-4C05-A1E9-9E88B55A3229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4C25FC-2BC6-4ADE-B965-939181D7AD00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3DA687-20C3-410F-BB07-EB444D64F6DB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BF23E0-9F17-4733-BDEE-09B854898A5B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30332-32F1-4708-A308-045B61DBD3B5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3C667-252E-47ED-835D-10E3E38848D9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85A183-E0B0-47E0-8A65-4576BB657D6F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86F053-7D99-4B1B-8558-F2625744C141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61529F-76E0-429E-BF93-937C0D975485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A70F9F-CAAD-4CB9-9AE5-EF7111B2782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36BC50-B0D5-45F0-8A92-EBD5330B44E7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196640-3248-4798-B0B8-1A11599A0DF9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864DF-1F53-401C-AC2F-383D14DA4EA6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BC87A-5598-4291-87E0-96EBCC88136A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068F64-059B-4C6C-B213-D81A860D5F24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BB5DDB7-B0CD-46AA-A86E-2A8C7E10F602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FF15B5-83D7-4D70-9962-550A0ED110DC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C07460-C72A-4CE8-955C-559FF8D97389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78D48D-B447-411F-B031-B26279237207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ED3E42-C39E-408C-9E57-BF3A95EDF732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050669-C897-493C-B549-C0079A50B992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1CE882-3A01-48BA-9F0D-215091BEE927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EDAED-02BD-44DA-91C4-55AAC25FDBB3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B75629-721B-4A09-8CF3-EA9CD4324B61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DB01B13-B175-4036-AE18-1412656970E9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134BBC-F3AB-467D-B73E-87F801CF50C0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B327B6-15B5-450B-9E7E-7C1D84052EC2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F2B8C7-88B5-4DB9-A07B-E30D438E660E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E2D68C-0702-494B-A849-937E3CF1CA15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8C170D-FB5B-48CD-8F00-A94CA2B9B609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FD1768-841D-46B5-8D71-69860FB14912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8B162C-7F4F-4378-BF09-FAC1F25594D3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431A39-15EE-4EEB-8698-EA80B736F268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89F068-1F0A-466E-94E2-008FF2EE03C3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F47DA2-3F19-48B3-A755-9C89EEA17683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569101-98C5-40D4-B00B-575BA18243B8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5BD3029-21BF-402B-87D5-C92D4BA92B94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8A1144-7DC9-47C4-A4CD-0670CA316492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ABFE86-F026-45CE-8588-91B5E7BBF364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C957BF6-32BB-49CF-A03F-F21073EDBD2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6161236-B5A4-4CD4-91C4-8B400DC708A5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3D68B3-D82B-4921-A7BC-96554774F88F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6800B9-77F1-4EE2-A6E9-426093728375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545F6E-F1DA-4DF5-A0C9-9C2650C302FE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129F50-2EC6-4598-86AC-9069BCA4DEA3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A26604-03FC-446E-AA76-0A132319164A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59523ED-74B4-4FB6-9567-5681C85257DD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E667DE-3558-47E0-B71D-7CC06C0E11C2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8A125E7-6C81-4448-8BB2-4EBD47C73564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1F7726-3F3A-48B9-B8C9-C7803682ECA6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1A45E3-BF3D-4872-B89B-F4E52DF794D7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B8622B-09AD-4028-8781-31DBE15D4BB3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C1ACCD-1F91-454C-B4C9-AA3D9B99FCAC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BDEAAB9-00C8-437F-BAF0-6B8BC56F1A4D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E8EB34-9D3B-4213-A708-C47D7AA001C9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30C6A6B-602B-4C7F-8271-FDF0CE837789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89E1C8-119B-4B69-A93C-2028C7924490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6A24A-FD4E-45F8-84F4-651DECEA40DF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98C2C8-A431-4772-B1C0-F137F39A77BA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1780CF7-C30D-4B87-84D1-7A1ABC71A4BB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72CE2-8D3D-46D7-A406-D73FD78E4E15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4D08E31-1886-40C4-8846-CAE0A0807FF8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DFF45E0-C6E0-4522-A414-A6604CC3B163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37B63C9-F73F-49B0-91AB-14B1D45F8715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786A3C-21CF-4AA4-8F4B-95F3F432E329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69FAD69-67A9-4B3F-8FB0-C3C4A6384AAE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C7E927D-A93A-4EA8-B4FB-7B58115A8C50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3D6C61-06EB-4B47-A1B1-4CABE71DB420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2F70F9-CECD-49C3-8A51-53BACB964D7A}"/>
                </a:ext>
              </a:extLst>
            </p:cNvPr>
            <p:cNvSpPr/>
            <p:nvPr/>
          </p:nvSpPr>
          <p:spPr>
            <a:xfrm>
              <a:off x="218440" y="437515"/>
              <a:ext cx="438150" cy="4381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97E69E-0E0C-42FA-ADDC-C2F7291157F5}"/>
                </a:ext>
              </a:extLst>
            </p:cNvPr>
            <p:cNvSpPr/>
            <p:nvPr/>
          </p:nvSpPr>
          <p:spPr>
            <a:xfrm>
              <a:off x="1314484" y="438178"/>
              <a:ext cx="219075" cy="219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DCC1ED9-B0A7-4821-923E-02E86D8C934A}"/>
                </a:ext>
              </a:extLst>
            </p:cNvPr>
            <p:cNvSpPr/>
            <p:nvPr/>
          </p:nvSpPr>
          <p:spPr>
            <a:xfrm>
              <a:off x="876334" y="876328"/>
              <a:ext cx="656556" cy="6565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1418FCA-1049-4307-9F72-1403C17BAFC8}"/>
                </a:ext>
              </a:extLst>
            </p:cNvPr>
            <p:cNvSpPr/>
            <p:nvPr/>
          </p:nvSpPr>
          <p:spPr>
            <a:xfrm>
              <a:off x="874996" y="218772"/>
              <a:ext cx="219075" cy="219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4E22B-F763-42D0-9D7E-F12E0792C421}"/>
              </a:ext>
            </a:extLst>
          </p:cNvPr>
          <p:cNvGrpSpPr/>
          <p:nvPr/>
        </p:nvGrpSpPr>
        <p:grpSpPr>
          <a:xfrm>
            <a:off x="6702641" y="1528482"/>
            <a:ext cx="5059001" cy="4330780"/>
            <a:chOff x="6702641" y="1528482"/>
            <a:chExt cx="5059001" cy="43307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7C07FD-6F89-48FF-BFF7-458A37814293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C97CFE7-8BB3-4891-9E40-5E1798975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76C046B-EDD1-4437-8B90-DBD78A1A5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F0770C-03A4-4840-8EA7-79ED9AEA2AC3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505942-DA58-4039-B59A-8DC0964AA5C0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29ACFD-68B6-4EE2-8DDF-94CC2F178F0A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75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73DB4E0-4808-423D-A6E9-33820EC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34" name="Canvas 9">
            <a:extLst>
              <a:ext uri="{FF2B5EF4-FFF2-40B4-BE49-F238E27FC236}">
                <a16:creationId xmlns:a16="http://schemas.microsoft.com/office/drawing/2014/main" id="{BBC3FB8F-2593-400D-9D0C-236CBBFC9E38}"/>
              </a:ext>
            </a:extLst>
          </p:cNvPr>
          <p:cNvGrpSpPr/>
          <p:nvPr/>
        </p:nvGrpSpPr>
        <p:grpSpPr>
          <a:xfrm>
            <a:off x="7051813" y="2041563"/>
            <a:ext cx="4313583" cy="3372541"/>
            <a:chOff x="0" y="0"/>
            <a:chExt cx="2190784" cy="17526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DFF8C-3607-430F-A9F6-0E42454CDBCF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BE68E2-20B9-4EE5-B33D-BA166F73D4C4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F14DE0-DFF2-46E6-850C-59935FB291ED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A5604-A581-401D-B998-96A483753790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B00EFA2-DD93-464B-B1AB-4CAD6111607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5BF923-8B07-4869-8B0F-5887718130C8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FDFC5-60C2-4219-9EAC-0091288CB158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06BDB2-2969-4B99-B0BC-0E4761DD2AAB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764948-7FBC-4C5F-9579-6D08A05684C4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5F0B86-F318-415D-BEB7-3834E9CACC3D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E867C2-1C3C-42E2-9B35-D7DDC1FC620A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D1711-700A-40AD-A450-DE0EE143795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DAF4DA-4259-4261-8128-1E4AE8EDD20A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B2E4952-9B06-4726-B6C2-E5380D95519D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0DACDA-F201-4C05-A1E9-9E88B55A3229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4C25FC-2BC6-4ADE-B965-939181D7AD00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3DA687-20C3-410F-BB07-EB444D64F6DB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BF23E0-9F17-4733-BDEE-09B854898A5B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30332-32F1-4708-A308-045B61DBD3B5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3C667-252E-47ED-835D-10E3E38848D9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85A183-E0B0-47E0-8A65-4576BB657D6F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86F053-7D99-4B1B-8558-F2625744C141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61529F-76E0-429E-BF93-937C0D975485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A70F9F-CAAD-4CB9-9AE5-EF7111B2782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36BC50-B0D5-45F0-8A92-EBD5330B44E7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196640-3248-4798-B0B8-1A11599A0DF9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864DF-1F53-401C-AC2F-383D14DA4EA6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BC87A-5598-4291-87E0-96EBCC88136A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068F64-059B-4C6C-B213-D81A860D5F24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BB5DDB7-B0CD-46AA-A86E-2A8C7E10F602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FF15B5-83D7-4D70-9962-550A0ED110DC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C07460-C72A-4CE8-955C-559FF8D97389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78D48D-B447-411F-B031-B26279237207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ED3E42-C39E-408C-9E57-BF3A95EDF732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050669-C897-493C-B549-C0079A50B992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1CE882-3A01-48BA-9F0D-215091BEE927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EDAED-02BD-44DA-91C4-55AAC25FDBB3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B75629-721B-4A09-8CF3-EA9CD4324B61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DB01B13-B175-4036-AE18-1412656970E9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134BBC-F3AB-467D-B73E-87F801CF50C0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B327B6-15B5-450B-9E7E-7C1D84052EC2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F2B8C7-88B5-4DB9-A07B-E30D438E660E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E2D68C-0702-494B-A849-937E3CF1CA15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8C170D-FB5B-48CD-8F00-A94CA2B9B609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FD1768-841D-46B5-8D71-69860FB14912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8B162C-7F4F-4378-BF09-FAC1F25594D3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431A39-15EE-4EEB-8698-EA80B736F268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89F068-1F0A-466E-94E2-008FF2EE03C3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F47DA2-3F19-48B3-A755-9C89EEA17683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569101-98C5-40D4-B00B-575BA18243B8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5BD3029-21BF-402B-87D5-C92D4BA92B94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8A1144-7DC9-47C4-A4CD-0670CA316492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ABFE86-F026-45CE-8588-91B5E7BBF364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C957BF6-32BB-49CF-A03F-F21073EDBD2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6161236-B5A4-4CD4-91C4-8B400DC708A5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3D68B3-D82B-4921-A7BC-96554774F88F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6800B9-77F1-4EE2-A6E9-426093728375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545F6E-F1DA-4DF5-A0C9-9C2650C302FE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129F50-2EC6-4598-86AC-9069BCA4DEA3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A26604-03FC-446E-AA76-0A132319164A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59523ED-74B4-4FB6-9567-5681C85257DD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E667DE-3558-47E0-B71D-7CC06C0E11C2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8A125E7-6C81-4448-8BB2-4EBD47C73564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1F7726-3F3A-48B9-B8C9-C7803682ECA6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1A45E3-BF3D-4872-B89B-F4E52DF794D7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B8622B-09AD-4028-8781-31DBE15D4BB3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C1ACCD-1F91-454C-B4C9-AA3D9B99FCAC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BDEAAB9-00C8-437F-BAF0-6B8BC56F1A4D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E8EB34-9D3B-4213-A708-C47D7AA001C9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30C6A6B-602B-4C7F-8271-FDF0CE837789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89E1C8-119B-4B69-A93C-2028C7924490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6A24A-FD4E-45F8-84F4-651DECEA40DF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98C2C8-A431-4772-B1C0-F137F39A77BA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1780CF7-C30D-4B87-84D1-7A1ABC71A4BB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72CE2-8D3D-46D7-A406-D73FD78E4E15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4D08E31-1886-40C4-8846-CAE0A0807FF8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DFF45E0-C6E0-4522-A414-A6604CC3B163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37B63C9-F73F-49B0-91AB-14B1D45F8715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786A3C-21CF-4AA4-8F4B-95F3F432E329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69FAD69-67A9-4B3F-8FB0-C3C4A6384AAE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C7E927D-A93A-4EA8-B4FB-7B58115A8C50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3D6C61-06EB-4B47-A1B1-4CABE71DB420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4E22B-F763-42D0-9D7E-F12E0792C421}"/>
              </a:ext>
            </a:extLst>
          </p:cNvPr>
          <p:cNvGrpSpPr/>
          <p:nvPr/>
        </p:nvGrpSpPr>
        <p:grpSpPr>
          <a:xfrm>
            <a:off x="6702641" y="1528482"/>
            <a:ext cx="5059001" cy="4330780"/>
            <a:chOff x="6702641" y="1528482"/>
            <a:chExt cx="5059001" cy="43307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7C07FD-6F89-48FF-BFF7-458A37814293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C97CFE7-8BB3-4891-9E40-5E1798975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76C046B-EDD1-4437-8B90-DBD78A1A5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F0770C-03A4-4840-8EA7-79ED9AEA2AC3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505942-DA58-4039-B59A-8DC0964AA5C0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29ACFD-68B6-4EE2-8DDF-94CC2F178F0A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52BCD-ECB8-4BF4-9121-4385F4AEF7A8}"/>
              </a:ext>
            </a:extLst>
          </p:cNvPr>
          <p:cNvCxnSpPr/>
          <p:nvPr/>
        </p:nvCxnSpPr>
        <p:spPr>
          <a:xfrm>
            <a:off x="7481914" y="2883463"/>
            <a:ext cx="843122" cy="84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2F36A0-504E-4FAC-ADC1-D0B73AE4FF1C}"/>
              </a:ext>
            </a:extLst>
          </p:cNvPr>
          <p:cNvCxnSpPr>
            <a:cxnSpLocks/>
          </p:cNvCxnSpPr>
          <p:nvPr/>
        </p:nvCxnSpPr>
        <p:spPr>
          <a:xfrm>
            <a:off x="8795551" y="3748801"/>
            <a:ext cx="1256209" cy="1248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3C193-941E-47CC-88C9-050430E6B884}"/>
              </a:ext>
            </a:extLst>
          </p:cNvPr>
          <p:cNvCxnSpPr>
            <a:cxnSpLocks/>
          </p:cNvCxnSpPr>
          <p:nvPr/>
        </p:nvCxnSpPr>
        <p:spPr>
          <a:xfrm>
            <a:off x="8772018" y="2469976"/>
            <a:ext cx="455543" cy="423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842C998-2C8E-4991-8E2B-CA6D454BCAE7}"/>
              </a:ext>
            </a:extLst>
          </p:cNvPr>
          <p:cNvCxnSpPr>
            <a:cxnSpLocks/>
          </p:cNvCxnSpPr>
          <p:nvPr/>
        </p:nvCxnSpPr>
        <p:spPr>
          <a:xfrm>
            <a:off x="9653644" y="2886919"/>
            <a:ext cx="455543" cy="423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2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73DB4E0-4808-423D-A6E9-33820EC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34" name="Canvas 9">
            <a:extLst>
              <a:ext uri="{FF2B5EF4-FFF2-40B4-BE49-F238E27FC236}">
                <a16:creationId xmlns:a16="http://schemas.microsoft.com/office/drawing/2014/main" id="{BBC3FB8F-2593-400D-9D0C-236CBBFC9E38}"/>
              </a:ext>
            </a:extLst>
          </p:cNvPr>
          <p:cNvGrpSpPr/>
          <p:nvPr/>
        </p:nvGrpSpPr>
        <p:grpSpPr>
          <a:xfrm>
            <a:off x="7051813" y="2041563"/>
            <a:ext cx="4313583" cy="3372541"/>
            <a:chOff x="0" y="0"/>
            <a:chExt cx="2190784" cy="17526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DFF8C-3607-430F-A9F6-0E42454CDBCF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BE68E2-20B9-4EE5-B33D-BA166F73D4C4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F14DE0-DFF2-46E6-850C-59935FB291ED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A5604-A581-401D-B998-96A483753790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B00EFA2-DD93-464B-B1AB-4CAD6111607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5BF923-8B07-4869-8B0F-5887718130C8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FDFC5-60C2-4219-9EAC-0091288CB158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06BDB2-2969-4B99-B0BC-0E4761DD2AAB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764948-7FBC-4C5F-9579-6D08A05684C4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5F0B86-F318-415D-BEB7-3834E9CACC3D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E867C2-1C3C-42E2-9B35-D7DDC1FC620A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D1711-700A-40AD-A450-DE0EE143795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DAF4DA-4259-4261-8128-1E4AE8EDD20A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B2E4952-9B06-4726-B6C2-E5380D95519D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0DACDA-F201-4C05-A1E9-9E88B55A3229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4C25FC-2BC6-4ADE-B965-939181D7AD00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3DA687-20C3-410F-BB07-EB444D64F6DB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BF23E0-9F17-4733-BDEE-09B854898A5B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30332-32F1-4708-A308-045B61DBD3B5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3C667-252E-47ED-835D-10E3E38848D9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85A183-E0B0-47E0-8A65-4576BB657D6F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86F053-7D99-4B1B-8558-F2625744C141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61529F-76E0-429E-BF93-937C0D975485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A70F9F-CAAD-4CB9-9AE5-EF7111B2782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36BC50-B0D5-45F0-8A92-EBD5330B44E7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196640-3248-4798-B0B8-1A11599A0DF9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864DF-1F53-401C-AC2F-383D14DA4EA6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BC87A-5598-4291-87E0-96EBCC88136A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068F64-059B-4C6C-B213-D81A860D5F24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BB5DDB7-B0CD-46AA-A86E-2A8C7E10F602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FF15B5-83D7-4D70-9962-550A0ED110DC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C07460-C72A-4CE8-955C-559FF8D97389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78D48D-B447-411F-B031-B26279237207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ED3E42-C39E-408C-9E57-BF3A95EDF732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050669-C897-493C-B549-C0079A50B992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1CE882-3A01-48BA-9F0D-215091BEE927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EDAED-02BD-44DA-91C4-55AAC25FDBB3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B75629-721B-4A09-8CF3-EA9CD4324B61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DB01B13-B175-4036-AE18-1412656970E9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134BBC-F3AB-467D-B73E-87F801CF50C0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B327B6-15B5-450B-9E7E-7C1D84052EC2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F2B8C7-88B5-4DB9-A07B-E30D438E660E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E2D68C-0702-494B-A849-937E3CF1CA15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8C170D-FB5B-48CD-8F00-A94CA2B9B609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FD1768-841D-46B5-8D71-69860FB14912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8B162C-7F4F-4378-BF09-FAC1F25594D3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431A39-15EE-4EEB-8698-EA80B736F268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89F068-1F0A-466E-94E2-008FF2EE03C3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F47DA2-3F19-48B3-A755-9C89EEA17683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569101-98C5-40D4-B00B-575BA18243B8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5BD3029-21BF-402B-87D5-C92D4BA92B94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8A1144-7DC9-47C4-A4CD-0670CA316492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ABFE86-F026-45CE-8588-91B5E7BBF364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C957BF6-32BB-49CF-A03F-F21073EDBD2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6161236-B5A4-4CD4-91C4-8B400DC708A5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3D68B3-D82B-4921-A7BC-96554774F88F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6800B9-77F1-4EE2-A6E9-426093728375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545F6E-F1DA-4DF5-A0C9-9C2650C302FE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129F50-2EC6-4598-86AC-9069BCA4DEA3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A26604-03FC-446E-AA76-0A132319164A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59523ED-74B4-4FB6-9567-5681C85257DD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E667DE-3558-47E0-B71D-7CC06C0E11C2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8A125E7-6C81-4448-8BB2-4EBD47C73564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1F7726-3F3A-48B9-B8C9-C7803682ECA6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1A45E3-BF3D-4872-B89B-F4E52DF794D7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B8622B-09AD-4028-8781-31DBE15D4BB3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C1ACCD-1F91-454C-B4C9-AA3D9B99FCAC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BDEAAB9-00C8-437F-BAF0-6B8BC56F1A4D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E8EB34-9D3B-4213-A708-C47D7AA001C9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30C6A6B-602B-4C7F-8271-FDF0CE837789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89E1C8-119B-4B69-A93C-2028C7924490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6A24A-FD4E-45F8-84F4-651DECEA40DF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98C2C8-A431-4772-B1C0-F137F39A77BA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1780CF7-C30D-4B87-84D1-7A1ABC71A4BB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72CE2-8D3D-46D7-A406-D73FD78E4E15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4D08E31-1886-40C4-8846-CAE0A0807FF8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DFF45E0-C6E0-4522-A414-A6604CC3B163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37B63C9-F73F-49B0-91AB-14B1D45F8715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786A3C-21CF-4AA4-8F4B-95F3F432E329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69FAD69-67A9-4B3F-8FB0-C3C4A6384AAE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C7E927D-A93A-4EA8-B4FB-7B58115A8C50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3D6C61-06EB-4B47-A1B1-4CABE71DB420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4E22B-F763-42D0-9D7E-F12E0792C421}"/>
              </a:ext>
            </a:extLst>
          </p:cNvPr>
          <p:cNvGrpSpPr/>
          <p:nvPr/>
        </p:nvGrpSpPr>
        <p:grpSpPr>
          <a:xfrm>
            <a:off x="6702641" y="1528482"/>
            <a:ext cx="5059001" cy="4330780"/>
            <a:chOff x="6702641" y="1528482"/>
            <a:chExt cx="5059001" cy="43307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7C07FD-6F89-48FF-BFF7-458A37814293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C97CFE7-8BB3-4891-9E40-5E1798975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76C046B-EDD1-4437-8B90-DBD78A1A5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F0770C-03A4-4840-8EA7-79ED9AEA2AC3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505942-DA58-4039-B59A-8DC0964AA5C0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29ACFD-68B6-4EE2-8DDF-94CC2F178F0A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44AE2-2C51-47A8-A40F-F2870E7D2D69}"/>
              </a:ext>
            </a:extLst>
          </p:cNvPr>
          <p:cNvGrpSpPr/>
          <p:nvPr/>
        </p:nvGrpSpPr>
        <p:grpSpPr>
          <a:xfrm>
            <a:off x="7481914" y="2469976"/>
            <a:ext cx="2627273" cy="2527006"/>
            <a:chOff x="7481914" y="2469976"/>
            <a:chExt cx="2627273" cy="25270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152BCD-ECB8-4BF4-9121-4385F4AEF7A8}"/>
                </a:ext>
              </a:extLst>
            </p:cNvPr>
            <p:cNvCxnSpPr>
              <a:cxnSpLocks/>
            </p:cNvCxnSpPr>
            <p:nvPr/>
          </p:nvCxnSpPr>
          <p:spPr>
            <a:xfrm>
              <a:off x="7481914" y="2883463"/>
              <a:ext cx="852461" cy="8408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2F36A0-504E-4FAC-ADC1-D0B73AE4FF1C}"/>
                </a:ext>
              </a:extLst>
            </p:cNvPr>
            <p:cNvCxnSpPr>
              <a:cxnSpLocks/>
            </p:cNvCxnSpPr>
            <p:nvPr/>
          </p:nvCxnSpPr>
          <p:spPr>
            <a:xfrm>
              <a:off x="8795551" y="3748801"/>
              <a:ext cx="1256209" cy="12481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A3C193-941E-47CC-88C9-050430E6B884}"/>
                </a:ext>
              </a:extLst>
            </p:cNvPr>
            <p:cNvCxnSpPr>
              <a:cxnSpLocks/>
            </p:cNvCxnSpPr>
            <p:nvPr/>
          </p:nvCxnSpPr>
          <p:spPr>
            <a:xfrm>
              <a:off x="8772018" y="2469976"/>
              <a:ext cx="455543" cy="423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42C998-2C8E-4991-8E2B-CA6D454BCAE7}"/>
                </a:ext>
              </a:extLst>
            </p:cNvPr>
            <p:cNvCxnSpPr>
              <a:cxnSpLocks/>
            </p:cNvCxnSpPr>
            <p:nvPr/>
          </p:nvCxnSpPr>
          <p:spPr>
            <a:xfrm>
              <a:off x="9653644" y="2886919"/>
              <a:ext cx="455543" cy="423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09B8BB-1FDF-4BC0-827A-5C99FAD85BA2}"/>
              </a:ext>
            </a:extLst>
          </p:cNvPr>
          <p:cNvGrpSpPr/>
          <p:nvPr/>
        </p:nvGrpSpPr>
        <p:grpSpPr>
          <a:xfrm>
            <a:off x="7433214" y="2401979"/>
            <a:ext cx="2701589" cy="2641532"/>
            <a:chOff x="7433214" y="2401979"/>
            <a:chExt cx="2701589" cy="2641532"/>
          </a:xfrm>
          <a:solidFill>
            <a:srgbClr val="4472C4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A0C088A-354B-4D19-A1FB-BA2AF56BF244}"/>
                </a:ext>
              </a:extLst>
            </p:cNvPr>
            <p:cNvSpPr/>
            <p:nvPr/>
          </p:nvSpPr>
          <p:spPr>
            <a:xfrm>
              <a:off x="7433214" y="2830846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6A2B7E4-10B7-40D9-96A7-A22D118DD6D7}"/>
                </a:ext>
              </a:extLst>
            </p:cNvPr>
            <p:cNvSpPr/>
            <p:nvPr/>
          </p:nvSpPr>
          <p:spPr>
            <a:xfrm>
              <a:off x="8270137" y="3654915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180CC63-CCBC-4CEC-85F9-7F880C63A10E}"/>
                </a:ext>
              </a:extLst>
            </p:cNvPr>
            <p:cNvSpPr/>
            <p:nvPr/>
          </p:nvSpPr>
          <p:spPr>
            <a:xfrm>
              <a:off x="8708557" y="240197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9CBFF4A-D110-4959-AEDB-4B7F35549B19}"/>
                </a:ext>
              </a:extLst>
            </p:cNvPr>
            <p:cNvSpPr/>
            <p:nvPr/>
          </p:nvSpPr>
          <p:spPr>
            <a:xfrm>
              <a:off x="9153081" y="282131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CF4CDA-F1B8-4C23-AE47-342B1E67A8F8}"/>
                </a:ext>
              </a:extLst>
            </p:cNvPr>
            <p:cNvSpPr/>
            <p:nvPr/>
          </p:nvSpPr>
          <p:spPr>
            <a:xfrm>
              <a:off x="9576529" y="282131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9F3078-2722-4A21-A5F0-FB2B8A8C64A8}"/>
                </a:ext>
              </a:extLst>
            </p:cNvPr>
            <p:cNvSpPr/>
            <p:nvPr/>
          </p:nvSpPr>
          <p:spPr>
            <a:xfrm>
              <a:off x="10010516" y="3223216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80348A9-7767-4524-B588-78B8EBBF66D6}"/>
                </a:ext>
              </a:extLst>
            </p:cNvPr>
            <p:cNvSpPr/>
            <p:nvPr/>
          </p:nvSpPr>
          <p:spPr>
            <a:xfrm>
              <a:off x="10002457" y="4919224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7DB85-FB32-40C9-AC64-52FEC3E43DB4}"/>
                </a:ext>
              </a:extLst>
            </p:cNvPr>
            <p:cNvSpPr/>
            <p:nvPr/>
          </p:nvSpPr>
          <p:spPr>
            <a:xfrm>
              <a:off x="8716460" y="3671431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63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73DB4E0-4808-423D-A6E9-33820EC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34" name="Canvas 9">
            <a:extLst>
              <a:ext uri="{FF2B5EF4-FFF2-40B4-BE49-F238E27FC236}">
                <a16:creationId xmlns:a16="http://schemas.microsoft.com/office/drawing/2014/main" id="{BBC3FB8F-2593-400D-9D0C-236CBBFC9E38}"/>
              </a:ext>
            </a:extLst>
          </p:cNvPr>
          <p:cNvGrpSpPr/>
          <p:nvPr/>
        </p:nvGrpSpPr>
        <p:grpSpPr>
          <a:xfrm>
            <a:off x="7051813" y="2041563"/>
            <a:ext cx="4313583" cy="3372541"/>
            <a:chOff x="0" y="0"/>
            <a:chExt cx="2190784" cy="17526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DFF8C-3607-430F-A9F6-0E42454CDBCF}"/>
                </a:ext>
              </a:extLst>
            </p:cNvPr>
            <p:cNvSpPr/>
            <p:nvPr/>
          </p:nvSpPr>
          <p:spPr>
            <a:xfrm>
              <a:off x="0" y="0"/>
              <a:ext cx="2190115" cy="1751965"/>
            </a:xfrm>
            <a:prstGeom prst="rect">
              <a:avLst/>
            </a:prstGeom>
          </p:spPr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BE68E2-20B9-4EE5-B33D-BA166F73D4C4}"/>
                </a:ext>
              </a:extLst>
            </p:cNvPr>
            <p:cNvGrpSpPr/>
            <p:nvPr/>
          </p:nvGrpSpPr>
          <p:grpSpPr>
            <a:xfrm>
              <a:off x="34" y="28"/>
              <a:ext cx="2190750" cy="1752600"/>
              <a:chOff x="0" y="0"/>
              <a:chExt cx="2190750" cy="1752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F14DE0-DFF2-46E6-850C-59935FB291ED}"/>
                  </a:ext>
                </a:extLst>
              </p:cNvPr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A5604-A581-401D-B998-96A483753790}"/>
                  </a:ext>
                </a:extLst>
              </p:cNvPr>
              <p:cNvSpPr/>
              <p:nvPr/>
            </p:nvSpPr>
            <p:spPr>
              <a:xfrm>
                <a:off x="2190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B00EFA2-DD93-464B-B1AB-4CAD6111607E}"/>
                  </a:ext>
                </a:extLst>
              </p:cNvPr>
              <p:cNvSpPr/>
              <p:nvPr/>
            </p:nvSpPr>
            <p:spPr>
              <a:xfrm>
                <a:off x="4381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5BF923-8B07-4869-8B0F-5887718130C8}"/>
                  </a:ext>
                </a:extLst>
              </p:cNvPr>
              <p:cNvSpPr/>
              <p:nvPr/>
            </p:nvSpPr>
            <p:spPr>
              <a:xfrm>
                <a:off x="6572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FDFC5-60C2-4219-9EAC-0091288CB158}"/>
                  </a:ext>
                </a:extLst>
              </p:cNvPr>
              <p:cNvSpPr/>
              <p:nvPr/>
            </p:nvSpPr>
            <p:spPr>
              <a:xfrm>
                <a:off x="8763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06BDB2-2969-4B99-B0BC-0E4761DD2AAB}"/>
                  </a:ext>
                </a:extLst>
              </p:cNvPr>
              <p:cNvSpPr/>
              <p:nvPr/>
            </p:nvSpPr>
            <p:spPr>
              <a:xfrm>
                <a:off x="10953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764948-7FBC-4C5F-9579-6D08A05684C4}"/>
                  </a:ext>
                </a:extLst>
              </p:cNvPr>
              <p:cNvSpPr/>
              <p:nvPr/>
            </p:nvSpPr>
            <p:spPr>
              <a:xfrm>
                <a:off x="131445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5F0B86-F318-415D-BEB7-3834E9CACC3D}"/>
                  </a:ext>
                </a:extLst>
              </p:cNvPr>
              <p:cNvSpPr/>
              <p:nvPr/>
            </p:nvSpPr>
            <p:spPr>
              <a:xfrm>
                <a:off x="153352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E867C2-1C3C-42E2-9B35-D7DDC1FC620A}"/>
                  </a:ext>
                </a:extLst>
              </p:cNvPr>
              <p:cNvSpPr/>
              <p:nvPr/>
            </p:nvSpPr>
            <p:spPr>
              <a:xfrm>
                <a:off x="1752600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D1711-700A-40AD-A450-DE0EE1437953}"/>
                  </a:ext>
                </a:extLst>
              </p:cNvPr>
              <p:cNvSpPr/>
              <p:nvPr/>
            </p:nvSpPr>
            <p:spPr>
              <a:xfrm>
                <a:off x="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DAF4DA-4259-4261-8128-1E4AE8EDD20A}"/>
                  </a:ext>
                </a:extLst>
              </p:cNvPr>
              <p:cNvSpPr/>
              <p:nvPr/>
            </p:nvSpPr>
            <p:spPr>
              <a:xfrm>
                <a:off x="2190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B2E4952-9B06-4726-B6C2-E5380D95519D}"/>
                  </a:ext>
                </a:extLst>
              </p:cNvPr>
              <p:cNvSpPr/>
              <p:nvPr/>
            </p:nvSpPr>
            <p:spPr>
              <a:xfrm>
                <a:off x="4381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0DACDA-F201-4C05-A1E9-9E88B55A3229}"/>
                  </a:ext>
                </a:extLst>
              </p:cNvPr>
              <p:cNvSpPr/>
              <p:nvPr/>
            </p:nvSpPr>
            <p:spPr>
              <a:xfrm>
                <a:off x="6572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4C25FC-2BC6-4ADE-B965-939181D7AD00}"/>
                  </a:ext>
                </a:extLst>
              </p:cNvPr>
              <p:cNvSpPr/>
              <p:nvPr/>
            </p:nvSpPr>
            <p:spPr>
              <a:xfrm>
                <a:off x="8763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3DA687-20C3-410F-BB07-EB444D64F6DB}"/>
                  </a:ext>
                </a:extLst>
              </p:cNvPr>
              <p:cNvSpPr/>
              <p:nvPr/>
            </p:nvSpPr>
            <p:spPr>
              <a:xfrm>
                <a:off x="10953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BF23E0-9F17-4733-BDEE-09B854898A5B}"/>
                  </a:ext>
                </a:extLst>
              </p:cNvPr>
              <p:cNvSpPr/>
              <p:nvPr/>
            </p:nvSpPr>
            <p:spPr>
              <a:xfrm>
                <a:off x="131445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30332-32F1-4708-A308-045B61DBD3B5}"/>
                  </a:ext>
                </a:extLst>
              </p:cNvPr>
              <p:cNvSpPr/>
              <p:nvPr/>
            </p:nvSpPr>
            <p:spPr>
              <a:xfrm>
                <a:off x="153352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3C667-252E-47ED-835D-10E3E38848D9}"/>
                  </a:ext>
                </a:extLst>
              </p:cNvPr>
              <p:cNvSpPr/>
              <p:nvPr/>
            </p:nvSpPr>
            <p:spPr>
              <a:xfrm>
                <a:off x="1752600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85A183-E0B0-47E0-8A65-4576BB657D6F}"/>
                  </a:ext>
                </a:extLst>
              </p:cNvPr>
              <p:cNvSpPr/>
              <p:nvPr/>
            </p:nvSpPr>
            <p:spPr>
              <a:xfrm>
                <a:off x="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86F053-7D99-4B1B-8558-F2625744C141}"/>
                  </a:ext>
                </a:extLst>
              </p:cNvPr>
              <p:cNvSpPr/>
              <p:nvPr/>
            </p:nvSpPr>
            <p:spPr>
              <a:xfrm>
                <a:off x="2190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61529F-76E0-429E-BF93-937C0D975485}"/>
                  </a:ext>
                </a:extLst>
              </p:cNvPr>
              <p:cNvSpPr/>
              <p:nvPr/>
            </p:nvSpPr>
            <p:spPr>
              <a:xfrm>
                <a:off x="4381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A70F9F-CAAD-4CB9-9AE5-EF7111B2782D}"/>
                  </a:ext>
                </a:extLst>
              </p:cNvPr>
              <p:cNvSpPr/>
              <p:nvPr/>
            </p:nvSpPr>
            <p:spPr>
              <a:xfrm>
                <a:off x="6572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36BC50-B0D5-45F0-8A92-EBD5330B44E7}"/>
                  </a:ext>
                </a:extLst>
              </p:cNvPr>
              <p:cNvSpPr/>
              <p:nvPr/>
            </p:nvSpPr>
            <p:spPr>
              <a:xfrm>
                <a:off x="8763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196640-3248-4798-B0B8-1A11599A0DF9}"/>
                  </a:ext>
                </a:extLst>
              </p:cNvPr>
              <p:cNvSpPr/>
              <p:nvPr/>
            </p:nvSpPr>
            <p:spPr>
              <a:xfrm>
                <a:off x="10953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864DF-1F53-401C-AC2F-383D14DA4EA6}"/>
                  </a:ext>
                </a:extLst>
              </p:cNvPr>
              <p:cNvSpPr/>
              <p:nvPr/>
            </p:nvSpPr>
            <p:spPr>
              <a:xfrm>
                <a:off x="131445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BC87A-5598-4291-87E0-96EBCC88136A}"/>
                  </a:ext>
                </a:extLst>
              </p:cNvPr>
              <p:cNvSpPr/>
              <p:nvPr/>
            </p:nvSpPr>
            <p:spPr>
              <a:xfrm>
                <a:off x="153352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068F64-059B-4C6C-B213-D81A860D5F24}"/>
                  </a:ext>
                </a:extLst>
              </p:cNvPr>
              <p:cNvSpPr/>
              <p:nvPr/>
            </p:nvSpPr>
            <p:spPr>
              <a:xfrm>
                <a:off x="1752600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BB5DDB7-B0CD-46AA-A86E-2A8C7E10F602}"/>
                  </a:ext>
                </a:extLst>
              </p:cNvPr>
              <p:cNvSpPr/>
              <p:nvPr/>
            </p:nvSpPr>
            <p:spPr>
              <a:xfrm>
                <a:off x="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FF15B5-83D7-4D70-9962-550A0ED110DC}"/>
                  </a:ext>
                </a:extLst>
              </p:cNvPr>
              <p:cNvSpPr/>
              <p:nvPr/>
            </p:nvSpPr>
            <p:spPr>
              <a:xfrm>
                <a:off x="2190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C07460-C72A-4CE8-955C-559FF8D97389}"/>
                  </a:ext>
                </a:extLst>
              </p:cNvPr>
              <p:cNvSpPr/>
              <p:nvPr/>
            </p:nvSpPr>
            <p:spPr>
              <a:xfrm>
                <a:off x="4381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78D48D-B447-411F-B031-B26279237207}"/>
                  </a:ext>
                </a:extLst>
              </p:cNvPr>
              <p:cNvSpPr/>
              <p:nvPr/>
            </p:nvSpPr>
            <p:spPr>
              <a:xfrm>
                <a:off x="6572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ED3E42-C39E-408C-9E57-BF3A95EDF732}"/>
                  </a:ext>
                </a:extLst>
              </p:cNvPr>
              <p:cNvSpPr/>
              <p:nvPr/>
            </p:nvSpPr>
            <p:spPr>
              <a:xfrm>
                <a:off x="8763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050669-C897-493C-B549-C0079A50B992}"/>
                  </a:ext>
                </a:extLst>
              </p:cNvPr>
              <p:cNvSpPr/>
              <p:nvPr/>
            </p:nvSpPr>
            <p:spPr>
              <a:xfrm>
                <a:off x="10953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1CE882-3A01-48BA-9F0D-215091BEE927}"/>
                  </a:ext>
                </a:extLst>
              </p:cNvPr>
              <p:cNvSpPr/>
              <p:nvPr/>
            </p:nvSpPr>
            <p:spPr>
              <a:xfrm>
                <a:off x="131445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EDAED-02BD-44DA-91C4-55AAC25FDBB3}"/>
                  </a:ext>
                </a:extLst>
              </p:cNvPr>
              <p:cNvSpPr/>
              <p:nvPr/>
            </p:nvSpPr>
            <p:spPr>
              <a:xfrm>
                <a:off x="153352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B75629-721B-4A09-8CF3-EA9CD4324B61}"/>
                  </a:ext>
                </a:extLst>
              </p:cNvPr>
              <p:cNvSpPr/>
              <p:nvPr/>
            </p:nvSpPr>
            <p:spPr>
              <a:xfrm>
                <a:off x="1752600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DB01B13-B175-4036-AE18-1412656970E9}"/>
                  </a:ext>
                </a:extLst>
              </p:cNvPr>
              <p:cNvSpPr/>
              <p:nvPr/>
            </p:nvSpPr>
            <p:spPr>
              <a:xfrm>
                <a:off x="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134BBC-F3AB-467D-B73E-87F801CF50C0}"/>
                  </a:ext>
                </a:extLst>
              </p:cNvPr>
              <p:cNvSpPr/>
              <p:nvPr/>
            </p:nvSpPr>
            <p:spPr>
              <a:xfrm>
                <a:off x="2190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B327B6-15B5-450B-9E7E-7C1D84052EC2}"/>
                  </a:ext>
                </a:extLst>
              </p:cNvPr>
              <p:cNvSpPr/>
              <p:nvPr/>
            </p:nvSpPr>
            <p:spPr>
              <a:xfrm>
                <a:off x="4381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F2B8C7-88B5-4DB9-A07B-E30D438E660E}"/>
                  </a:ext>
                </a:extLst>
              </p:cNvPr>
              <p:cNvSpPr/>
              <p:nvPr/>
            </p:nvSpPr>
            <p:spPr>
              <a:xfrm>
                <a:off x="6572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E2D68C-0702-494B-A849-937E3CF1CA15}"/>
                  </a:ext>
                </a:extLst>
              </p:cNvPr>
              <p:cNvSpPr/>
              <p:nvPr/>
            </p:nvSpPr>
            <p:spPr>
              <a:xfrm>
                <a:off x="8763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8C170D-FB5B-48CD-8F00-A94CA2B9B609}"/>
                  </a:ext>
                </a:extLst>
              </p:cNvPr>
              <p:cNvSpPr/>
              <p:nvPr/>
            </p:nvSpPr>
            <p:spPr>
              <a:xfrm>
                <a:off x="10953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FD1768-841D-46B5-8D71-69860FB14912}"/>
                  </a:ext>
                </a:extLst>
              </p:cNvPr>
              <p:cNvSpPr/>
              <p:nvPr/>
            </p:nvSpPr>
            <p:spPr>
              <a:xfrm>
                <a:off x="131445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8B162C-7F4F-4378-BF09-FAC1F25594D3}"/>
                  </a:ext>
                </a:extLst>
              </p:cNvPr>
              <p:cNvSpPr/>
              <p:nvPr/>
            </p:nvSpPr>
            <p:spPr>
              <a:xfrm>
                <a:off x="153352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431A39-15EE-4EEB-8698-EA80B736F268}"/>
                  </a:ext>
                </a:extLst>
              </p:cNvPr>
              <p:cNvSpPr/>
              <p:nvPr/>
            </p:nvSpPr>
            <p:spPr>
              <a:xfrm>
                <a:off x="1752600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89F068-1F0A-466E-94E2-008FF2EE03C3}"/>
                  </a:ext>
                </a:extLst>
              </p:cNvPr>
              <p:cNvSpPr/>
              <p:nvPr/>
            </p:nvSpPr>
            <p:spPr>
              <a:xfrm>
                <a:off x="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F47DA2-3F19-48B3-A755-9C89EEA17683}"/>
                  </a:ext>
                </a:extLst>
              </p:cNvPr>
              <p:cNvSpPr/>
              <p:nvPr/>
            </p:nvSpPr>
            <p:spPr>
              <a:xfrm>
                <a:off x="2190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569101-98C5-40D4-B00B-575BA18243B8}"/>
                  </a:ext>
                </a:extLst>
              </p:cNvPr>
              <p:cNvSpPr/>
              <p:nvPr/>
            </p:nvSpPr>
            <p:spPr>
              <a:xfrm>
                <a:off x="4381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5BD3029-21BF-402B-87D5-C92D4BA92B94}"/>
                  </a:ext>
                </a:extLst>
              </p:cNvPr>
              <p:cNvSpPr/>
              <p:nvPr/>
            </p:nvSpPr>
            <p:spPr>
              <a:xfrm>
                <a:off x="6572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8A1144-7DC9-47C4-A4CD-0670CA316492}"/>
                  </a:ext>
                </a:extLst>
              </p:cNvPr>
              <p:cNvSpPr/>
              <p:nvPr/>
            </p:nvSpPr>
            <p:spPr>
              <a:xfrm>
                <a:off x="8763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ABFE86-F026-45CE-8588-91B5E7BBF364}"/>
                  </a:ext>
                </a:extLst>
              </p:cNvPr>
              <p:cNvSpPr/>
              <p:nvPr/>
            </p:nvSpPr>
            <p:spPr>
              <a:xfrm>
                <a:off x="10953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C957BF6-32BB-49CF-A03F-F21073EDBD29}"/>
                  </a:ext>
                </a:extLst>
              </p:cNvPr>
              <p:cNvSpPr/>
              <p:nvPr/>
            </p:nvSpPr>
            <p:spPr>
              <a:xfrm>
                <a:off x="131445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6161236-B5A4-4CD4-91C4-8B400DC708A5}"/>
                  </a:ext>
                </a:extLst>
              </p:cNvPr>
              <p:cNvSpPr/>
              <p:nvPr/>
            </p:nvSpPr>
            <p:spPr>
              <a:xfrm>
                <a:off x="153352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3D68B3-D82B-4921-A7BC-96554774F88F}"/>
                  </a:ext>
                </a:extLst>
              </p:cNvPr>
              <p:cNvSpPr/>
              <p:nvPr/>
            </p:nvSpPr>
            <p:spPr>
              <a:xfrm>
                <a:off x="1752600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6800B9-77F1-4EE2-A6E9-426093728375}"/>
                  </a:ext>
                </a:extLst>
              </p:cNvPr>
              <p:cNvSpPr/>
              <p:nvPr/>
            </p:nvSpPr>
            <p:spPr>
              <a:xfrm>
                <a:off x="1971675" y="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545F6E-F1DA-4DF5-A0C9-9C2650C302FE}"/>
                  </a:ext>
                </a:extLst>
              </p:cNvPr>
              <p:cNvSpPr/>
              <p:nvPr/>
            </p:nvSpPr>
            <p:spPr>
              <a:xfrm>
                <a:off x="1971675" y="2190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129F50-2EC6-4598-86AC-9069BCA4DEA3}"/>
                  </a:ext>
                </a:extLst>
              </p:cNvPr>
              <p:cNvSpPr/>
              <p:nvPr/>
            </p:nvSpPr>
            <p:spPr>
              <a:xfrm>
                <a:off x="1971675" y="4381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A26604-03FC-446E-AA76-0A132319164A}"/>
                  </a:ext>
                </a:extLst>
              </p:cNvPr>
              <p:cNvSpPr/>
              <p:nvPr/>
            </p:nvSpPr>
            <p:spPr>
              <a:xfrm>
                <a:off x="1971675" y="6572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59523ED-74B4-4FB6-9567-5681C85257DD}"/>
                  </a:ext>
                </a:extLst>
              </p:cNvPr>
              <p:cNvSpPr/>
              <p:nvPr/>
            </p:nvSpPr>
            <p:spPr>
              <a:xfrm>
                <a:off x="1971675" y="87630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E667DE-3558-47E0-B71D-7CC06C0E11C2}"/>
                  </a:ext>
                </a:extLst>
              </p:cNvPr>
              <p:cNvSpPr/>
              <p:nvPr/>
            </p:nvSpPr>
            <p:spPr>
              <a:xfrm>
                <a:off x="1971675" y="109537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8A125E7-6C81-4448-8BB2-4EBD47C73564}"/>
                  </a:ext>
                </a:extLst>
              </p:cNvPr>
              <p:cNvSpPr/>
              <p:nvPr/>
            </p:nvSpPr>
            <p:spPr>
              <a:xfrm>
                <a:off x="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1F7726-3F3A-48B9-B8C9-C7803682ECA6}"/>
                  </a:ext>
                </a:extLst>
              </p:cNvPr>
              <p:cNvSpPr/>
              <p:nvPr/>
            </p:nvSpPr>
            <p:spPr>
              <a:xfrm>
                <a:off x="2190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1A45E3-BF3D-4872-B89B-F4E52DF794D7}"/>
                  </a:ext>
                </a:extLst>
              </p:cNvPr>
              <p:cNvSpPr/>
              <p:nvPr/>
            </p:nvSpPr>
            <p:spPr>
              <a:xfrm>
                <a:off x="4381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B8622B-09AD-4028-8781-31DBE15D4BB3}"/>
                  </a:ext>
                </a:extLst>
              </p:cNvPr>
              <p:cNvSpPr/>
              <p:nvPr/>
            </p:nvSpPr>
            <p:spPr>
              <a:xfrm>
                <a:off x="6572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C1ACCD-1F91-454C-B4C9-AA3D9B99FCAC}"/>
                  </a:ext>
                </a:extLst>
              </p:cNvPr>
              <p:cNvSpPr/>
              <p:nvPr/>
            </p:nvSpPr>
            <p:spPr>
              <a:xfrm>
                <a:off x="8763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BDEAAB9-00C8-437F-BAF0-6B8BC56F1A4D}"/>
                  </a:ext>
                </a:extLst>
              </p:cNvPr>
              <p:cNvSpPr/>
              <p:nvPr/>
            </p:nvSpPr>
            <p:spPr>
              <a:xfrm>
                <a:off x="10953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E8EB34-9D3B-4213-A708-C47D7AA001C9}"/>
                  </a:ext>
                </a:extLst>
              </p:cNvPr>
              <p:cNvSpPr/>
              <p:nvPr/>
            </p:nvSpPr>
            <p:spPr>
              <a:xfrm>
                <a:off x="131445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30C6A6B-602B-4C7F-8271-FDF0CE837789}"/>
                  </a:ext>
                </a:extLst>
              </p:cNvPr>
              <p:cNvSpPr/>
              <p:nvPr/>
            </p:nvSpPr>
            <p:spPr>
              <a:xfrm>
                <a:off x="153352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89E1C8-119B-4B69-A93C-2028C7924490}"/>
                  </a:ext>
                </a:extLst>
              </p:cNvPr>
              <p:cNvSpPr/>
              <p:nvPr/>
            </p:nvSpPr>
            <p:spPr>
              <a:xfrm>
                <a:off x="1752600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6A24A-FD4E-45F8-84F4-651DECEA40DF}"/>
                  </a:ext>
                </a:extLst>
              </p:cNvPr>
              <p:cNvSpPr/>
              <p:nvPr/>
            </p:nvSpPr>
            <p:spPr>
              <a:xfrm>
                <a:off x="1971675" y="1314450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98C2C8-A431-4772-B1C0-F137F39A77BA}"/>
                  </a:ext>
                </a:extLst>
              </p:cNvPr>
              <p:cNvSpPr/>
              <p:nvPr/>
            </p:nvSpPr>
            <p:spPr>
              <a:xfrm>
                <a:off x="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1780CF7-C30D-4B87-84D1-7A1ABC71A4BB}"/>
                  </a:ext>
                </a:extLst>
              </p:cNvPr>
              <p:cNvSpPr/>
              <p:nvPr/>
            </p:nvSpPr>
            <p:spPr>
              <a:xfrm>
                <a:off x="2190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72CE2-8D3D-46D7-A406-D73FD78E4E15}"/>
                  </a:ext>
                </a:extLst>
              </p:cNvPr>
              <p:cNvSpPr/>
              <p:nvPr/>
            </p:nvSpPr>
            <p:spPr>
              <a:xfrm>
                <a:off x="4381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4D08E31-1886-40C4-8846-CAE0A0807FF8}"/>
                  </a:ext>
                </a:extLst>
              </p:cNvPr>
              <p:cNvSpPr/>
              <p:nvPr/>
            </p:nvSpPr>
            <p:spPr>
              <a:xfrm>
                <a:off x="6572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DFF45E0-C6E0-4522-A414-A6604CC3B163}"/>
                  </a:ext>
                </a:extLst>
              </p:cNvPr>
              <p:cNvSpPr/>
              <p:nvPr/>
            </p:nvSpPr>
            <p:spPr>
              <a:xfrm>
                <a:off x="8763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37B63C9-F73F-49B0-91AB-14B1D45F8715}"/>
                  </a:ext>
                </a:extLst>
              </p:cNvPr>
              <p:cNvSpPr/>
              <p:nvPr/>
            </p:nvSpPr>
            <p:spPr>
              <a:xfrm>
                <a:off x="10953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786A3C-21CF-4AA4-8F4B-95F3F432E329}"/>
                  </a:ext>
                </a:extLst>
              </p:cNvPr>
              <p:cNvSpPr/>
              <p:nvPr/>
            </p:nvSpPr>
            <p:spPr>
              <a:xfrm>
                <a:off x="131445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69FAD69-67A9-4B3F-8FB0-C3C4A6384AAE}"/>
                  </a:ext>
                </a:extLst>
              </p:cNvPr>
              <p:cNvSpPr/>
              <p:nvPr/>
            </p:nvSpPr>
            <p:spPr>
              <a:xfrm>
                <a:off x="153352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C7E927D-A93A-4EA8-B4FB-7B58115A8C50}"/>
                  </a:ext>
                </a:extLst>
              </p:cNvPr>
              <p:cNvSpPr/>
              <p:nvPr/>
            </p:nvSpPr>
            <p:spPr>
              <a:xfrm>
                <a:off x="1752600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3D6C61-06EB-4B47-A1B1-4CABE71DB420}"/>
                  </a:ext>
                </a:extLst>
              </p:cNvPr>
              <p:cNvSpPr/>
              <p:nvPr/>
            </p:nvSpPr>
            <p:spPr>
              <a:xfrm>
                <a:off x="1971675" y="1533525"/>
                <a:ext cx="219075" cy="21907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4E22B-F763-42D0-9D7E-F12E0792C421}"/>
              </a:ext>
            </a:extLst>
          </p:cNvPr>
          <p:cNvGrpSpPr/>
          <p:nvPr/>
        </p:nvGrpSpPr>
        <p:grpSpPr>
          <a:xfrm>
            <a:off x="6702641" y="1528482"/>
            <a:ext cx="5059001" cy="4330780"/>
            <a:chOff x="6702641" y="1528482"/>
            <a:chExt cx="5059001" cy="43307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7C07FD-6F89-48FF-BFF7-458A37814293}"/>
                </a:ext>
              </a:extLst>
            </p:cNvPr>
            <p:cNvGrpSpPr/>
            <p:nvPr/>
          </p:nvGrpSpPr>
          <p:grpSpPr>
            <a:xfrm>
              <a:off x="6702641" y="1528482"/>
              <a:ext cx="5059001" cy="4330780"/>
              <a:chOff x="6702641" y="1528482"/>
              <a:chExt cx="5059001" cy="433078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C97CFE7-8BB3-4891-9E40-5E1798975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813" y="1528482"/>
                <a:ext cx="0" cy="4330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76C046B-EDD1-4437-8B90-DBD78A1A5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2641" y="5412828"/>
                <a:ext cx="5059001" cy="88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F0770C-03A4-4840-8EA7-79ED9AEA2AC3}"/>
                </a:ext>
              </a:extLst>
            </p:cNvPr>
            <p:cNvSpPr txBox="1"/>
            <p:nvPr/>
          </p:nvSpPr>
          <p:spPr>
            <a:xfrm>
              <a:off x="7043373" y="1598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505942-DA58-4039-B59A-8DC0964AA5C0}"/>
                </a:ext>
              </a:extLst>
            </p:cNvPr>
            <p:cNvSpPr txBox="1"/>
            <p:nvPr/>
          </p:nvSpPr>
          <p:spPr>
            <a:xfrm>
              <a:off x="11377609" y="50620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29ACFD-68B6-4EE2-8DDF-94CC2F178F0A}"/>
                </a:ext>
              </a:extLst>
            </p:cNvPr>
            <p:cNvSpPr txBox="1"/>
            <p:nvPr/>
          </p:nvSpPr>
          <p:spPr>
            <a:xfrm>
              <a:off x="6756021" y="50942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44AE2-2C51-47A8-A40F-F2870E7D2D69}"/>
              </a:ext>
            </a:extLst>
          </p:cNvPr>
          <p:cNvGrpSpPr/>
          <p:nvPr/>
        </p:nvGrpSpPr>
        <p:grpSpPr>
          <a:xfrm>
            <a:off x="7481914" y="2469976"/>
            <a:ext cx="2627273" cy="2528744"/>
            <a:chOff x="7481914" y="2469976"/>
            <a:chExt cx="2627273" cy="25287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152BCD-ECB8-4BF4-9121-4385F4AEF7A8}"/>
                </a:ext>
              </a:extLst>
            </p:cNvPr>
            <p:cNvCxnSpPr>
              <a:cxnSpLocks/>
            </p:cNvCxnSpPr>
            <p:nvPr/>
          </p:nvCxnSpPr>
          <p:spPr>
            <a:xfrm>
              <a:off x="7481914" y="2883463"/>
              <a:ext cx="852461" cy="8408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2F36A0-504E-4FAC-ADC1-D0B73AE4FF1C}"/>
                </a:ext>
              </a:extLst>
            </p:cNvPr>
            <p:cNvCxnSpPr>
              <a:cxnSpLocks/>
            </p:cNvCxnSpPr>
            <p:nvPr/>
          </p:nvCxnSpPr>
          <p:spPr>
            <a:xfrm>
              <a:off x="8795551" y="3748801"/>
              <a:ext cx="1285709" cy="12499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A3C193-941E-47CC-88C9-050430E6B884}"/>
                </a:ext>
              </a:extLst>
            </p:cNvPr>
            <p:cNvCxnSpPr>
              <a:cxnSpLocks/>
            </p:cNvCxnSpPr>
            <p:nvPr/>
          </p:nvCxnSpPr>
          <p:spPr>
            <a:xfrm>
              <a:off x="8772018" y="2469976"/>
              <a:ext cx="455543" cy="423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42C998-2C8E-4991-8E2B-CA6D454BCAE7}"/>
                </a:ext>
              </a:extLst>
            </p:cNvPr>
            <p:cNvCxnSpPr>
              <a:cxnSpLocks/>
            </p:cNvCxnSpPr>
            <p:nvPr/>
          </p:nvCxnSpPr>
          <p:spPr>
            <a:xfrm>
              <a:off x="9653644" y="2886919"/>
              <a:ext cx="455543" cy="423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09B8BB-1FDF-4BC0-827A-5C99FAD85BA2}"/>
              </a:ext>
            </a:extLst>
          </p:cNvPr>
          <p:cNvGrpSpPr/>
          <p:nvPr/>
        </p:nvGrpSpPr>
        <p:grpSpPr>
          <a:xfrm>
            <a:off x="7433214" y="2401979"/>
            <a:ext cx="2701589" cy="2641532"/>
            <a:chOff x="7433214" y="2401979"/>
            <a:chExt cx="2701589" cy="2641532"/>
          </a:xfrm>
          <a:solidFill>
            <a:srgbClr val="4472C4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A0C088A-354B-4D19-A1FB-BA2AF56BF244}"/>
                </a:ext>
              </a:extLst>
            </p:cNvPr>
            <p:cNvSpPr/>
            <p:nvPr/>
          </p:nvSpPr>
          <p:spPr>
            <a:xfrm>
              <a:off x="7433214" y="2830846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6A2B7E4-10B7-40D9-96A7-A22D118DD6D7}"/>
                </a:ext>
              </a:extLst>
            </p:cNvPr>
            <p:cNvSpPr/>
            <p:nvPr/>
          </p:nvSpPr>
          <p:spPr>
            <a:xfrm>
              <a:off x="8270137" y="3654915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180CC63-CCBC-4CEC-85F9-7F880C63A10E}"/>
                </a:ext>
              </a:extLst>
            </p:cNvPr>
            <p:cNvSpPr/>
            <p:nvPr/>
          </p:nvSpPr>
          <p:spPr>
            <a:xfrm>
              <a:off x="8708557" y="240197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9CBFF4A-D110-4959-AEDB-4B7F35549B19}"/>
                </a:ext>
              </a:extLst>
            </p:cNvPr>
            <p:cNvSpPr/>
            <p:nvPr/>
          </p:nvSpPr>
          <p:spPr>
            <a:xfrm>
              <a:off x="9153081" y="282131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CF4CDA-F1B8-4C23-AE47-342B1E67A8F8}"/>
                </a:ext>
              </a:extLst>
            </p:cNvPr>
            <p:cNvSpPr/>
            <p:nvPr/>
          </p:nvSpPr>
          <p:spPr>
            <a:xfrm>
              <a:off x="9576529" y="2821319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9F3078-2722-4A21-A5F0-FB2B8A8C64A8}"/>
                </a:ext>
              </a:extLst>
            </p:cNvPr>
            <p:cNvSpPr/>
            <p:nvPr/>
          </p:nvSpPr>
          <p:spPr>
            <a:xfrm>
              <a:off x="10010516" y="3223216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80348A9-7767-4524-B588-78B8EBBF66D6}"/>
                </a:ext>
              </a:extLst>
            </p:cNvPr>
            <p:cNvSpPr/>
            <p:nvPr/>
          </p:nvSpPr>
          <p:spPr>
            <a:xfrm>
              <a:off x="10002457" y="4919224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7DB85-FB32-40C9-AC64-52FEC3E43DB4}"/>
                </a:ext>
              </a:extLst>
            </p:cNvPr>
            <p:cNvSpPr/>
            <p:nvPr/>
          </p:nvSpPr>
          <p:spPr>
            <a:xfrm>
              <a:off x="8716460" y="3671431"/>
              <a:ext cx="124287" cy="124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A1F42-3786-4245-9CF5-64F1DABDE9D9}"/>
              </a:ext>
            </a:extLst>
          </p:cNvPr>
          <p:cNvGrpSpPr/>
          <p:nvPr/>
        </p:nvGrpSpPr>
        <p:grpSpPr>
          <a:xfrm>
            <a:off x="7039601" y="1394414"/>
            <a:ext cx="4908559" cy="4018414"/>
            <a:chOff x="7039601" y="1394414"/>
            <a:chExt cx="4908559" cy="40184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14246-F3A7-4490-998A-F6727EB88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814" y="1462946"/>
              <a:ext cx="674866" cy="39498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D6A5AC-3E2C-4EFB-8B7D-2FAA947D8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55" y="1394414"/>
              <a:ext cx="2330272" cy="401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367DD6-FD51-4EBF-BABD-E2216A21B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938" y="1625736"/>
              <a:ext cx="2871331" cy="37870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037D6C5-5172-46A2-B749-B97019321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131" y="1453242"/>
              <a:ext cx="3370421" cy="3941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289FCC-E0F4-40E9-BBDD-02A9C856B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54" y="1722544"/>
              <a:ext cx="3743020" cy="36822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1613D8-81A2-45A6-B681-49808417F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9601" y="1985246"/>
              <a:ext cx="4908559" cy="34098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5949118-0FB9-4054-BC60-2D91D86B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873" y="4743087"/>
              <a:ext cx="4756149" cy="6684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0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4419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các điểm theo thứ tự t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dần về góc?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777358" y="1955541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có thể nhanh chóng sắp xếp các đỉnh theo thứ tự tăng dần về góc?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2F3F36A-3A0C-4F26-8AA2-F1B9791344B3}"/>
              </a:ext>
            </a:extLst>
          </p:cNvPr>
          <p:cNvGrpSpPr/>
          <p:nvPr/>
        </p:nvGrpSpPr>
        <p:grpSpPr>
          <a:xfrm>
            <a:off x="6057710" y="2198818"/>
            <a:ext cx="5074499" cy="4006916"/>
            <a:chOff x="4641001" y="468461"/>
            <a:chExt cx="7410905" cy="5851784"/>
          </a:xfrm>
        </p:grpSpPr>
        <p:pic>
          <p:nvPicPr>
            <p:cNvPr id="101" name="Picture 10">
              <a:extLst>
                <a:ext uri="{FF2B5EF4-FFF2-40B4-BE49-F238E27FC236}">
                  <a16:creationId xmlns:a16="http://schemas.microsoft.com/office/drawing/2014/main" id="{AFCE58ED-9C22-49CC-A3FD-29D321CE5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01" y="46846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743634D-B8EB-4657-9643-9DC57765ECEC}"/>
                </a:ext>
              </a:extLst>
            </p:cNvPr>
            <p:cNvGrpSpPr/>
            <p:nvPr/>
          </p:nvGrpSpPr>
          <p:grpSpPr>
            <a:xfrm>
              <a:off x="4836755" y="3193961"/>
              <a:ext cx="5620104" cy="2891524"/>
              <a:chOff x="4836755" y="3193961"/>
              <a:chExt cx="5620104" cy="2891524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EE89CAB-ABE7-4A13-9927-7C9F06A257D9}"/>
                  </a:ext>
                </a:extLst>
              </p:cNvPr>
              <p:cNvGrpSpPr/>
              <p:nvPr/>
            </p:nvGrpSpPr>
            <p:grpSpPr>
              <a:xfrm>
                <a:off x="4836755" y="3389083"/>
                <a:ext cx="5512930" cy="2696402"/>
                <a:chOff x="4836754" y="3389083"/>
                <a:chExt cx="5512930" cy="2696402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4BD60A6-A12C-4AB9-81D5-908476102D48}"/>
                    </a:ext>
                  </a:extLst>
                </p:cNvPr>
                <p:cNvCxnSpPr>
                  <a:cxnSpLocks/>
                  <a:endCxn id="118" idx="3"/>
                </p:cNvCxnSpPr>
                <p:nvPr/>
              </p:nvCxnSpPr>
              <p:spPr>
                <a:xfrm flipV="1">
                  <a:off x="4836754" y="3389083"/>
                  <a:ext cx="5424982" cy="26964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43EC487-704A-424E-9678-B662AA33C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36754" y="4720100"/>
                  <a:ext cx="5512930" cy="13653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067FEAD-A653-4899-87FB-61EB292917C1}"/>
                  </a:ext>
                </a:extLst>
              </p:cNvPr>
              <p:cNvGrpSpPr/>
              <p:nvPr/>
            </p:nvGrpSpPr>
            <p:grpSpPr>
              <a:xfrm>
                <a:off x="10218858" y="3193961"/>
                <a:ext cx="238001" cy="1605788"/>
                <a:chOff x="10218857" y="3193959"/>
                <a:chExt cx="238001" cy="1605788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76F150EC-1B61-4CCE-8D60-5A138A423487}"/>
                    </a:ext>
                  </a:extLst>
                </p:cNvPr>
                <p:cNvSpPr/>
                <p:nvPr/>
              </p:nvSpPr>
              <p:spPr>
                <a:xfrm>
                  <a:off x="10228258" y="3193959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543DC31-7F6A-47B5-8CBC-CF07105A585B}"/>
                    </a:ext>
                  </a:extLst>
                </p:cNvPr>
                <p:cNvSpPr/>
                <p:nvPr/>
              </p:nvSpPr>
              <p:spPr>
                <a:xfrm>
                  <a:off x="10218857" y="45711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483408E-AB95-4DE7-AC41-6C8A8152460D}"/>
                </a:ext>
              </a:extLst>
            </p:cNvPr>
            <p:cNvGrpSpPr/>
            <p:nvPr/>
          </p:nvGrpSpPr>
          <p:grpSpPr>
            <a:xfrm>
              <a:off x="4836755" y="1858114"/>
              <a:ext cx="4899581" cy="4236912"/>
              <a:chOff x="4836755" y="1858114"/>
              <a:chExt cx="4899581" cy="423691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BBC4F79-DF91-42FB-BF1F-E36B84BB05C7}"/>
                  </a:ext>
                </a:extLst>
              </p:cNvPr>
              <p:cNvGrpSpPr/>
              <p:nvPr/>
            </p:nvGrpSpPr>
            <p:grpSpPr>
              <a:xfrm>
                <a:off x="4836755" y="1962491"/>
                <a:ext cx="3443874" cy="4132535"/>
                <a:chOff x="4836755" y="1962490"/>
                <a:chExt cx="3443874" cy="413253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1406AFD-6B72-4890-8B21-79A9A5E16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6755" y="4711297"/>
                  <a:ext cx="3443874" cy="13837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4EB584D-F10E-45DE-BB34-1C5FA13E6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46847" y="1962490"/>
                  <a:ext cx="2068802" cy="4122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99B7E99-7474-4B0E-B4A8-10C9D65A5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46845" y="3347337"/>
                  <a:ext cx="1363458" cy="27476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A4F688D-0BA3-4F33-A776-55D1448DDF22}"/>
                  </a:ext>
                </a:extLst>
              </p:cNvPr>
              <p:cNvGrpSpPr/>
              <p:nvPr/>
            </p:nvGrpSpPr>
            <p:grpSpPr>
              <a:xfrm>
                <a:off x="6113054" y="1858114"/>
                <a:ext cx="3623282" cy="1592559"/>
                <a:chOff x="6113053" y="1858113"/>
                <a:chExt cx="3623282" cy="1592559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C16E158-DE41-497A-BF50-F94E71AD9B71}"/>
                    </a:ext>
                  </a:extLst>
                </p:cNvPr>
                <p:cNvSpPr/>
                <p:nvPr/>
              </p:nvSpPr>
              <p:spPr>
                <a:xfrm>
                  <a:off x="9507735" y="186064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ED43947-F373-4F88-9F87-AC139B6F8880}"/>
                    </a:ext>
                  </a:extLst>
                </p:cNvPr>
                <p:cNvSpPr/>
                <p:nvPr/>
              </p:nvSpPr>
              <p:spPr>
                <a:xfrm>
                  <a:off x="6803297" y="1858113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4683282-60C3-47CF-A37A-0AD07502AA3D}"/>
                    </a:ext>
                  </a:extLst>
                </p:cNvPr>
                <p:cNvSpPr/>
                <p:nvPr/>
              </p:nvSpPr>
              <p:spPr>
                <a:xfrm>
                  <a:off x="6113053" y="3222072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F366F4A-43D5-4CC1-B37D-308CD9797059}"/>
              </a:ext>
            </a:extLst>
          </p:cNvPr>
          <p:cNvSpPr txBox="1"/>
          <p:nvPr/>
        </p:nvSpPr>
        <p:spPr>
          <a:xfrm>
            <a:off x="5935917" y="5772327"/>
            <a:ext cx="345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81302-39D6-4F91-B779-EDAA35C7DB18}"/>
              </a:ext>
            </a:extLst>
          </p:cNvPr>
          <p:cNvSpPr txBox="1"/>
          <p:nvPr/>
        </p:nvSpPr>
        <p:spPr>
          <a:xfrm>
            <a:off x="6776267" y="3864386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B215B4-63F6-45E3-B8C9-743512E90D33}"/>
              </a:ext>
            </a:extLst>
          </p:cNvPr>
          <p:cNvSpPr txBox="1"/>
          <p:nvPr/>
        </p:nvSpPr>
        <p:spPr>
          <a:xfrm>
            <a:off x="9445162" y="2877713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275F6F-7963-4154-A212-7B317BB56208}"/>
              </a:ext>
            </a:extLst>
          </p:cNvPr>
          <p:cNvSpPr txBox="1"/>
          <p:nvPr/>
        </p:nvSpPr>
        <p:spPr>
          <a:xfrm>
            <a:off x="9931863" y="3833926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531101-30F6-42C9-8671-CDA6168C9E71}"/>
              </a:ext>
            </a:extLst>
          </p:cNvPr>
          <p:cNvSpPr txBox="1"/>
          <p:nvPr/>
        </p:nvSpPr>
        <p:spPr>
          <a:xfrm>
            <a:off x="8537575" y="5089258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44D75A-98D3-4E8D-A8DD-6895BEFBEB42}"/>
              </a:ext>
            </a:extLst>
          </p:cNvPr>
          <p:cNvSpPr txBox="1"/>
          <p:nvPr/>
        </p:nvSpPr>
        <p:spPr>
          <a:xfrm>
            <a:off x="9945821" y="4750184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850102-4CCE-4532-A2AD-2E37056A373F}"/>
              </a:ext>
            </a:extLst>
          </p:cNvPr>
          <p:cNvSpPr/>
          <p:nvPr/>
        </p:nvSpPr>
        <p:spPr>
          <a:xfrm>
            <a:off x="8441100" y="5025768"/>
            <a:ext cx="156530" cy="1565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B8C8BD-C7D6-4492-824C-4C70B9B6166A}"/>
              </a:ext>
            </a:extLst>
          </p:cNvPr>
          <p:cNvCxnSpPr>
            <a:cxnSpLocks/>
            <a:stCxn id="107" idx="3"/>
          </p:cNvCxnSpPr>
          <p:nvPr/>
        </p:nvCxnSpPr>
        <p:spPr>
          <a:xfrm flipH="1">
            <a:off x="6198658" y="3285698"/>
            <a:ext cx="3214394" cy="27592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92DB58-51A8-4039-BBC0-6F6E031BE2C8}"/>
              </a:ext>
            </a:extLst>
          </p:cNvPr>
          <p:cNvGrpSpPr/>
          <p:nvPr/>
        </p:nvGrpSpPr>
        <p:grpSpPr>
          <a:xfrm>
            <a:off x="6122814" y="5332314"/>
            <a:ext cx="1434234" cy="1066726"/>
            <a:chOff x="6122814" y="5332314"/>
            <a:chExt cx="1434234" cy="106672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37F61B9F-B579-42E6-8B71-544F285AC0F5}"/>
                </a:ext>
              </a:extLst>
            </p:cNvPr>
            <p:cNvSpPr/>
            <p:nvPr/>
          </p:nvSpPr>
          <p:spPr>
            <a:xfrm rot="1214151">
              <a:off x="6361213" y="5423680"/>
              <a:ext cx="975360" cy="975360"/>
            </a:xfrm>
            <a:prstGeom prst="arc">
              <a:avLst>
                <a:gd name="adj1" fmla="val 19449561"/>
                <a:gd name="adj2" fmla="val 2139682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E72E06A-7B08-4B94-BE78-18DA37B201E0}"/>
                </a:ext>
              </a:extLst>
            </p:cNvPr>
            <p:cNvSpPr/>
            <p:nvPr/>
          </p:nvSpPr>
          <p:spPr>
            <a:xfrm rot="18000000">
              <a:off x="6122814" y="5332314"/>
              <a:ext cx="975360" cy="975360"/>
            </a:xfrm>
            <a:prstGeom prst="arc">
              <a:avLst>
                <a:gd name="adj1" fmla="val 19456265"/>
                <a:gd name="adj2" fmla="val 528779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66190D7-44DF-4ECA-9A5F-B7F50742F697}"/>
                </a:ext>
              </a:extLst>
            </p:cNvPr>
            <p:cNvSpPr/>
            <p:nvPr/>
          </p:nvSpPr>
          <p:spPr>
            <a:xfrm rot="1851218">
              <a:off x="6581688" y="5381171"/>
              <a:ext cx="975360" cy="975360"/>
            </a:xfrm>
            <a:prstGeom prst="arc">
              <a:avLst>
                <a:gd name="adj1" fmla="val 17348535"/>
                <a:gd name="adj2" fmla="val 21046845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85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4419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các điểm theo thứ tự t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dần về góc?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777358" y="1955541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có thể nhanh chóng sắp xếp các đỉnh theo thứ tự tăng dần về góc?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2F3F36A-3A0C-4F26-8AA2-F1B9791344B3}"/>
              </a:ext>
            </a:extLst>
          </p:cNvPr>
          <p:cNvGrpSpPr/>
          <p:nvPr/>
        </p:nvGrpSpPr>
        <p:grpSpPr>
          <a:xfrm>
            <a:off x="6057710" y="2198818"/>
            <a:ext cx="5074499" cy="4006916"/>
            <a:chOff x="4641001" y="468461"/>
            <a:chExt cx="7410905" cy="5851784"/>
          </a:xfrm>
        </p:grpSpPr>
        <p:pic>
          <p:nvPicPr>
            <p:cNvPr id="101" name="Picture 10">
              <a:extLst>
                <a:ext uri="{FF2B5EF4-FFF2-40B4-BE49-F238E27FC236}">
                  <a16:creationId xmlns:a16="http://schemas.microsoft.com/office/drawing/2014/main" id="{AFCE58ED-9C22-49CC-A3FD-29D321CE5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01" y="46846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483408E-AB95-4DE7-AC41-6C8A8152460D}"/>
                </a:ext>
              </a:extLst>
            </p:cNvPr>
            <p:cNvGrpSpPr/>
            <p:nvPr/>
          </p:nvGrpSpPr>
          <p:grpSpPr>
            <a:xfrm>
              <a:off x="4836755" y="1858114"/>
              <a:ext cx="3443874" cy="4236912"/>
              <a:chOff x="4836755" y="1858114"/>
              <a:chExt cx="3443874" cy="423691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BBC4F79-DF91-42FB-BF1F-E36B84BB05C7}"/>
                  </a:ext>
                </a:extLst>
              </p:cNvPr>
              <p:cNvGrpSpPr/>
              <p:nvPr/>
            </p:nvGrpSpPr>
            <p:grpSpPr>
              <a:xfrm>
                <a:off x="4836755" y="1962491"/>
                <a:ext cx="3443874" cy="4132535"/>
                <a:chOff x="4836755" y="1962490"/>
                <a:chExt cx="3443874" cy="413253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1406AFD-6B72-4890-8B21-79A9A5E16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6755" y="4711297"/>
                  <a:ext cx="3443874" cy="13837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4EB584D-F10E-45DE-BB34-1C5FA13E6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46847" y="1962490"/>
                  <a:ext cx="2068802" cy="4122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F448525-48C4-49D9-85D7-ED83404C3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559" y="1972923"/>
                  <a:ext cx="1314542" cy="2740370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ED43947-F373-4F88-9F87-AC139B6F8880}"/>
                  </a:ext>
                </a:extLst>
              </p:cNvPr>
              <p:cNvSpPr/>
              <p:nvPr/>
            </p:nvSpPr>
            <p:spPr>
              <a:xfrm>
                <a:off x="6803298" y="1858114"/>
                <a:ext cx="228600" cy="2286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F366F4A-43D5-4CC1-B37D-308CD9797059}"/>
              </a:ext>
            </a:extLst>
          </p:cNvPr>
          <p:cNvSpPr txBox="1"/>
          <p:nvPr/>
        </p:nvSpPr>
        <p:spPr>
          <a:xfrm>
            <a:off x="5935917" y="5772327"/>
            <a:ext cx="345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81302-39D6-4F91-B779-EDAA35C7DB18}"/>
              </a:ext>
            </a:extLst>
          </p:cNvPr>
          <p:cNvSpPr txBox="1"/>
          <p:nvPr/>
        </p:nvSpPr>
        <p:spPr>
          <a:xfrm>
            <a:off x="7622148" y="2920849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531101-30F6-42C9-8671-CDA6168C9E71}"/>
              </a:ext>
            </a:extLst>
          </p:cNvPr>
          <p:cNvSpPr txBox="1"/>
          <p:nvPr/>
        </p:nvSpPr>
        <p:spPr>
          <a:xfrm>
            <a:off x="8537575" y="5089258"/>
            <a:ext cx="42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850102-4CCE-4532-A2AD-2E37056A373F}"/>
              </a:ext>
            </a:extLst>
          </p:cNvPr>
          <p:cNvSpPr/>
          <p:nvPr/>
        </p:nvSpPr>
        <p:spPr>
          <a:xfrm>
            <a:off x="8441100" y="5025768"/>
            <a:ext cx="156530" cy="1565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6AB65-DE93-495D-8DEB-ACE3A415E8EE}"/>
              </a:ext>
            </a:extLst>
          </p:cNvPr>
          <p:cNvSpPr txBox="1"/>
          <p:nvPr/>
        </p:nvSpPr>
        <p:spPr>
          <a:xfrm>
            <a:off x="737790" y="2480810"/>
            <a:ext cx="457962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dấu diện tích đại số của tam giác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dấu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ghi 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chiều kim đồng hồ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có góc lớn h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dấu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ghi theo chiều kim đồng hồ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có góc nhỏ hơn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B9805A-260B-4FED-BBCA-10364A554749}"/>
              </a:ext>
            </a:extLst>
          </p:cNvPr>
          <p:cNvGrpSpPr/>
          <p:nvPr/>
        </p:nvGrpSpPr>
        <p:grpSpPr>
          <a:xfrm>
            <a:off x="5593412" y="5557304"/>
            <a:ext cx="1100777" cy="975360"/>
            <a:chOff x="5593412" y="5557304"/>
            <a:chExt cx="1100777" cy="975360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E45288F-094A-4D24-840E-3D0D16594153}"/>
                </a:ext>
              </a:extLst>
            </p:cNvPr>
            <p:cNvSpPr/>
            <p:nvPr/>
          </p:nvSpPr>
          <p:spPr>
            <a:xfrm rot="1141382">
              <a:off x="5593412" y="5557304"/>
              <a:ext cx="975360" cy="975360"/>
            </a:xfrm>
            <a:prstGeom prst="arc">
              <a:avLst>
                <a:gd name="adj1" fmla="val 19449561"/>
                <a:gd name="adj2" fmla="val 20488237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2D0FCBC-28E4-434D-A895-D0AC3677C543}"/>
                </a:ext>
              </a:extLst>
            </p:cNvPr>
            <p:cNvSpPr/>
            <p:nvPr/>
          </p:nvSpPr>
          <p:spPr>
            <a:xfrm rot="807869">
              <a:off x="6005615" y="5648596"/>
              <a:ext cx="688574" cy="679961"/>
            </a:xfrm>
            <a:prstGeom prst="arc">
              <a:avLst>
                <a:gd name="adj1" fmla="val 16024887"/>
                <a:gd name="adj2" fmla="val 21396820"/>
              </a:avLst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ACE6D-1F3A-43A8-83A1-93E05AFD0653}"/>
              </a:ext>
            </a:extLst>
          </p:cNvPr>
          <p:cNvSpPr/>
          <p:nvPr/>
        </p:nvSpPr>
        <p:spPr>
          <a:xfrm>
            <a:off x="677065" y="3822130"/>
            <a:ext cx="49776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bool</a:t>
            </a:r>
            <a:r>
              <a:rPr lang="en-US" sz="2000"/>
              <a:t> SoSanh(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p1, </a:t>
            </a:r>
            <a:r>
              <a:rPr lang="en-US" sz="2000">
                <a:solidFill>
                  <a:srgbClr val="0070C0"/>
                </a:solidFill>
              </a:rPr>
              <a:t>point</a:t>
            </a:r>
            <a:r>
              <a:rPr lang="en-US" sz="2000"/>
              <a:t> p2)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point O; O.x=0; O.y=0;</a:t>
            </a:r>
          </a:p>
          <a:p>
            <a:r>
              <a:rPr lang="en-US" sz="2000"/>
              <a:t>    if (</a:t>
            </a:r>
            <a:r>
              <a:rPr lang="en-US" sz="2000" err="1"/>
              <a:t>STamgiac</a:t>
            </a:r>
            <a:r>
              <a:rPr lang="en-US" sz="2000"/>
              <a:t>(p1,O,p2)&gt;0)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true</a:t>
            </a:r>
            <a:r>
              <a:rPr lang="en-US" sz="2000"/>
              <a:t>;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false</a:t>
            </a:r>
            <a:r>
              <a:rPr lang="en-US" sz="2000"/>
              <a:t>;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31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4419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TÍNH CHẤT LỒI CỦA ĐA GIÁC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640626" y="1942323"/>
            <a:ext cx="4717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đa giác đã cho là đa giác lồi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3CD33-D610-41AA-B189-D2E8701955D2}"/>
              </a:ext>
            </a:extLst>
          </p:cNvPr>
          <p:cNvGrpSpPr/>
          <p:nvPr/>
        </p:nvGrpSpPr>
        <p:grpSpPr>
          <a:xfrm>
            <a:off x="5706908" y="1462946"/>
            <a:ext cx="5844466" cy="4614896"/>
            <a:chOff x="6057710" y="2198818"/>
            <a:chExt cx="5074499" cy="40069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FA584-9436-4615-8149-BB9BE71EAA0D}"/>
                </a:ext>
              </a:extLst>
            </p:cNvPr>
            <p:cNvGrpSpPr/>
            <p:nvPr/>
          </p:nvGrpSpPr>
          <p:grpSpPr>
            <a:xfrm>
              <a:off x="6057710" y="2198818"/>
              <a:ext cx="5074499" cy="4006916"/>
              <a:chOff x="4641001" y="468461"/>
              <a:chExt cx="7410905" cy="5851784"/>
            </a:xfrm>
          </p:grpSpPr>
          <p:pic>
            <p:nvPicPr>
              <p:cNvPr id="33" name="Picture 10">
                <a:extLst>
                  <a:ext uri="{FF2B5EF4-FFF2-40B4-BE49-F238E27FC236}">
                    <a16:creationId xmlns:a16="http://schemas.microsoft.com/office/drawing/2014/main" id="{60E3628C-A05A-4494-A604-D48ECE670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001" y="468461"/>
                <a:ext cx="7410905" cy="585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135A34-81E1-4C63-8B53-0ADA45B0941E}"/>
                  </a:ext>
                </a:extLst>
              </p:cNvPr>
              <p:cNvGrpSpPr/>
              <p:nvPr/>
            </p:nvGrpSpPr>
            <p:grpSpPr>
              <a:xfrm>
                <a:off x="6227354" y="1976401"/>
                <a:ext cx="4229505" cy="2823348"/>
                <a:chOff x="6227354" y="1976401"/>
                <a:chExt cx="4229505" cy="282334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6668E62-1A4C-4FA6-BA50-EABD3D89D64A}"/>
                    </a:ext>
                  </a:extLst>
                </p:cNvPr>
                <p:cNvGrpSpPr/>
                <p:nvPr/>
              </p:nvGrpSpPr>
              <p:grpSpPr>
                <a:xfrm>
                  <a:off x="6227354" y="1976401"/>
                  <a:ext cx="4196028" cy="2823348"/>
                  <a:chOff x="6227353" y="1976401"/>
                  <a:chExt cx="4196028" cy="2823348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023FE8BC-26EC-4C74-9F69-AF6B1C744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7993" y="4716878"/>
                    <a:ext cx="2071687" cy="644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40DE2D-9BDF-458F-B275-7EAAEE0B88E5}"/>
                      </a:ext>
                    </a:extLst>
                  </p:cNvPr>
                  <p:cNvCxnSpPr>
                    <a:cxnSpLocks/>
                    <a:stCxn id="38" idx="5"/>
                    <a:endCxn id="47" idx="5"/>
                  </p:cNvCxnSpPr>
                  <p:nvPr/>
                </p:nvCxnSpPr>
                <p:spPr>
                  <a:xfrm>
                    <a:off x="9702859" y="2055763"/>
                    <a:ext cx="720522" cy="133332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9C01087-D0AE-45FA-9BB2-4AF128C93293}"/>
                      </a:ext>
                    </a:extLst>
                  </p:cNvPr>
                  <p:cNvCxnSpPr>
                    <a:cxnSpLocks/>
                    <a:endCxn id="47" idx="4"/>
                  </p:cNvCxnSpPr>
                  <p:nvPr/>
                </p:nvCxnSpPr>
                <p:spPr>
                  <a:xfrm flipH="1" flipV="1">
                    <a:off x="10342558" y="3422561"/>
                    <a:ext cx="7124" cy="129753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D33C257-91E1-4879-BA24-C020CFDBE476}"/>
                      </a:ext>
                    </a:extLst>
                  </p:cNvPr>
                  <p:cNvCxnSpPr>
                    <a:cxnSpLocks/>
                    <a:endCxn id="48" idx="4"/>
                  </p:cNvCxnSpPr>
                  <p:nvPr/>
                </p:nvCxnSpPr>
                <p:spPr>
                  <a:xfrm>
                    <a:off x="9624718" y="1986834"/>
                    <a:ext cx="708440" cy="2812915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573E963A-DAFB-41A8-AAA1-0C4055FF6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68592" y="3301597"/>
                    <a:ext cx="2084360" cy="138385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C6A2962-E807-4B54-A1BC-E81E2BF02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7353" y="3329111"/>
                    <a:ext cx="4078980" cy="1356361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1576CE3-85CD-4CFD-AFD5-454779E99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29557" y="1979880"/>
                    <a:ext cx="1356274" cy="2705594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A8EAB15-D2C9-4730-A5F6-46E48F8D8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36951" y="1976401"/>
                    <a:ext cx="3398200" cy="135271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94C9F1A-4572-43FD-99C7-A4D3DC4E8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22601" y="1979880"/>
                    <a:ext cx="3393134" cy="1319192"/>
                  </a:xfrm>
                  <a:prstGeom prst="line">
                    <a:avLst/>
                  </a:prstGeom>
                  <a:ln w="12700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9CE3F27-70EC-4E7F-B7F5-6AA1F22A9EB2}"/>
                    </a:ext>
                  </a:extLst>
                </p:cNvPr>
                <p:cNvGrpSpPr/>
                <p:nvPr/>
              </p:nvGrpSpPr>
              <p:grpSpPr>
                <a:xfrm>
                  <a:off x="8166329" y="3193961"/>
                  <a:ext cx="2290530" cy="1605788"/>
                  <a:chOff x="8166328" y="3193959"/>
                  <a:chExt cx="2290530" cy="1605788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D7CF02A-DF8C-409E-910E-2085BB36A736}"/>
                      </a:ext>
                    </a:extLst>
                  </p:cNvPr>
                  <p:cNvSpPr/>
                  <p:nvPr/>
                </p:nvSpPr>
                <p:spPr>
                  <a:xfrm>
                    <a:off x="10228258" y="319395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8019A977-A7C5-4E87-AD70-500CDD5542C7}"/>
                      </a:ext>
                    </a:extLst>
                  </p:cNvPr>
                  <p:cNvSpPr/>
                  <p:nvPr/>
                </p:nvSpPr>
                <p:spPr>
                  <a:xfrm>
                    <a:off x="10218857" y="4571147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87979A7-8A72-44F6-B940-0CEC16710051}"/>
                      </a:ext>
                    </a:extLst>
                  </p:cNvPr>
                  <p:cNvSpPr/>
                  <p:nvPr/>
                </p:nvSpPr>
                <p:spPr>
                  <a:xfrm>
                    <a:off x="8166328" y="4571147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6FAF94D-EAC4-435C-A3AC-D79B9540CD8A}"/>
                  </a:ext>
                </a:extLst>
              </p:cNvPr>
              <p:cNvGrpSpPr/>
              <p:nvPr/>
            </p:nvGrpSpPr>
            <p:grpSpPr>
              <a:xfrm>
                <a:off x="6113054" y="1858114"/>
                <a:ext cx="3623282" cy="2775582"/>
                <a:chOff x="6113054" y="1858114"/>
                <a:chExt cx="3623282" cy="277558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84CE655-2C3B-41B5-B2E1-EED260D99AD9}"/>
                    </a:ext>
                  </a:extLst>
                </p:cNvPr>
                <p:cNvGrpSpPr/>
                <p:nvPr/>
              </p:nvGrpSpPr>
              <p:grpSpPr>
                <a:xfrm>
                  <a:off x="6208303" y="1961450"/>
                  <a:ext cx="3528033" cy="2672246"/>
                  <a:chOff x="6208303" y="1961449"/>
                  <a:chExt cx="3528033" cy="2672246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48D07E8-850D-48B5-9E53-7C0576A1AE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08303" y="3340894"/>
                    <a:ext cx="1982271" cy="129280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BA8AC10-944F-4669-95EC-71539D660A6B}"/>
                      </a:ext>
                    </a:extLst>
                  </p:cNvPr>
                  <p:cNvCxnSpPr>
                    <a:cxnSpLocks/>
                    <a:stCxn id="40" idx="2"/>
                    <a:endCxn id="38" idx="6"/>
                  </p:cNvCxnSpPr>
                  <p:nvPr/>
                </p:nvCxnSpPr>
                <p:spPr>
                  <a:xfrm>
                    <a:off x="6803298" y="1972412"/>
                    <a:ext cx="2933038" cy="25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0999F03-9A88-44B4-9BE7-B7C754782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10301" y="1961449"/>
                    <a:ext cx="700087" cy="13858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967D445-EABB-46F0-A513-F01EF1E8B09B}"/>
                    </a:ext>
                  </a:extLst>
                </p:cNvPr>
                <p:cNvGrpSpPr/>
                <p:nvPr/>
              </p:nvGrpSpPr>
              <p:grpSpPr>
                <a:xfrm>
                  <a:off x="6113054" y="1858114"/>
                  <a:ext cx="3623282" cy="1592559"/>
                  <a:chOff x="6113053" y="1858113"/>
                  <a:chExt cx="3623282" cy="1592559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7D9CADC-5CB9-4D02-B5AC-C020EFF1BA1B}"/>
                      </a:ext>
                    </a:extLst>
                  </p:cNvPr>
                  <p:cNvSpPr/>
                  <p:nvPr/>
                </p:nvSpPr>
                <p:spPr>
                  <a:xfrm>
                    <a:off x="9507735" y="186064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BFA803C0-1A09-4032-89C6-3EF498AADC56}"/>
                      </a:ext>
                    </a:extLst>
                  </p:cNvPr>
                  <p:cNvSpPr/>
                  <p:nvPr/>
                </p:nvSpPr>
                <p:spPr>
                  <a:xfrm>
                    <a:off x="6803297" y="1858113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1E539A6-2799-4F7D-B9FA-3B5436F476D0}"/>
                      </a:ext>
                    </a:extLst>
                  </p:cNvPr>
                  <p:cNvSpPr/>
                  <p:nvPr/>
                </p:nvSpPr>
                <p:spPr>
                  <a:xfrm>
                    <a:off x="6113053" y="3222072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1DE6E8-0781-44E5-8B61-C8B7062EED3E}"/>
                </a:ext>
              </a:extLst>
            </p:cNvPr>
            <p:cNvSpPr txBox="1"/>
            <p:nvPr/>
          </p:nvSpPr>
          <p:spPr>
            <a:xfrm>
              <a:off x="7538308" y="2896553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82069-0333-461C-B483-71C3F58FD49C}"/>
                </a:ext>
              </a:extLst>
            </p:cNvPr>
            <p:cNvSpPr txBox="1"/>
            <p:nvPr/>
          </p:nvSpPr>
          <p:spPr>
            <a:xfrm>
              <a:off x="6776267" y="3864386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37885B-88CF-4C1E-A073-250B81B4580F}"/>
                </a:ext>
              </a:extLst>
            </p:cNvPr>
            <p:cNvSpPr txBox="1"/>
            <p:nvPr/>
          </p:nvSpPr>
          <p:spPr>
            <a:xfrm>
              <a:off x="9445162" y="2877713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66E393-2A4D-41A3-9982-E69E759442BE}"/>
                </a:ext>
              </a:extLst>
            </p:cNvPr>
            <p:cNvSpPr txBox="1"/>
            <p:nvPr/>
          </p:nvSpPr>
          <p:spPr>
            <a:xfrm>
              <a:off x="9931863" y="3833926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62F0C3-FCF4-410A-811F-99837B81A638}"/>
                </a:ext>
              </a:extLst>
            </p:cNvPr>
            <p:cNvSpPr txBox="1"/>
            <p:nvPr/>
          </p:nvSpPr>
          <p:spPr>
            <a:xfrm>
              <a:off x="8537575" y="5089258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vi-VN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E5AB78-3C24-4F87-B8D1-59DDF66B5163}"/>
                </a:ext>
              </a:extLst>
            </p:cNvPr>
            <p:cNvSpPr txBox="1"/>
            <p:nvPr/>
          </p:nvSpPr>
          <p:spPr>
            <a:xfrm>
              <a:off x="9945821" y="4750184"/>
              <a:ext cx="42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13AF753-A35C-46B5-9EA0-A67F08526583}"/>
              </a:ext>
            </a:extLst>
          </p:cNvPr>
          <p:cNvSpPr txBox="1"/>
          <p:nvPr/>
        </p:nvSpPr>
        <p:spPr>
          <a:xfrm>
            <a:off x="765812" y="2363438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giác có các đỉnh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thứ tự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AA7E2-599A-4D76-B9A4-3AD2B536F56D}"/>
              </a:ext>
            </a:extLst>
          </p:cNvPr>
          <p:cNvSpPr txBox="1"/>
          <p:nvPr/>
        </p:nvSpPr>
        <p:spPr>
          <a:xfrm>
            <a:off x="712098" y="2939327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xét dấu diện tích đại số của các tam giác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),…,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B588BC-FF4F-43BD-84B4-DAF65C38276C}"/>
              </a:ext>
            </a:extLst>
          </p:cNvPr>
          <p:cNvSpPr txBox="1"/>
          <p:nvPr/>
        </p:nvSpPr>
        <p:spPr>
          <a:xfrm>
            <a:off x="712660" y="3662774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tất cả diện tích đại số của các tam giác trên là cùng dấu thì đa giác đã cho là đa giác lồi.</a:t>
            </a:r>
          </a:p>
        </p:txBody>
      </p:sp>
    </p:spTree>
    <p:extLst>
      <p:ext uri="{BB962C8B-B14F-4D97-AF65-F5344CB8AC3E}">
        <p14:creationId xmlns:p14="http://schemas.microsoft.com/office/powerpoint/2010/main" val="20851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C8DF03-0CDF-463F-9640-6BD31142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309" y="1083224"/>
            <a:ext cx="6365288" cy="5946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TIẾP CẬN GIẢI BÀI TOÁN </a:t>
            </a:r>
            <a:br>
              <a:rPr lang="en-GB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PH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 </a:t>
            </a:r>
            <a:r>
              <a:rPr lang="en-GB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 THỐNG</a:t>
            </a:r>
            <a:endParaRPr lang="en-US" sz="2000" b="1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E82429-C32E-4CC5-80B2-25CEAF0CE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633010"/>
              </p:ext>
            </p:extLst>
          </p:nvPr>
        </p:nvGraphicFramePr>
        <p:xfrm>
          <a:off x="-529208" y="1234571"/>
          <a:ext cx="84791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91E4B7-9162-44EA-A891-2C3EE709D9BD}"/>
              </a:ext>
            </a:extLst>
          </p:cNvPr>
          <p:cNvSpPr txBox="1"/>
          <p:nvPr/>
        </p:nvSpPr>
        <p:spPr>
          <a:xfrm>
            <a:off x="9277164" y="3519227"/>
            <a:ext cx="236145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Khó khăn cho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học và giáo viên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B3F65B-08C8-4AF3-A3CB-A4EA4B4ECE6B}"/>
              </a:ext>
            </a:extLst>
          </p:cNvPr>
          <p:cNvSpPr/>
          <p:nvPr/>
        </p:nvSpPr>
        <p:spPr>
          <a:xfrm>
            <a:off x="8085337" y="3686933"/>
            <a:ext cx="1056443" cy="388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4419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TÍNH CHẤT LỒI CỦA ĐA GIÁC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815D7-9F6E-4762-8138-FEC45053CE70}"/>
              </a:ext>
            </a:extLst>
          </p:cNvPr>
          <p:cNvSpPr txBox="1"/>
          <p:nvPr/>
        </p:nvSpPr>
        <p:spPr>
          <a:xfrm>
            <a:off x="640626" y="1942323"/>
            <a:ext cx="4717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đa giác đã cho là đa giác lồi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3AF753-A35C-46B5-9EA0-A67F08526583}"/>
              </a:ext>
            </a:extLst>
          </p:cNvPr>
          <p:cNvSpPr txBox="1"/>
          <p:nvPr/>
        </p:nvSpPr>
        <p:spPr>
          <a:xfrm>
            <a:off x="765812" y="2363438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Xét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giác có các đỉnh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liệt kê theo thứ tự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AA7E2-599A-4D76-B9A4-3AD2B536F56D}"/>
              </a:ext>
            </a:extLst>
          </p:cNvPr>
          <p:cNvSpPr txBox="1"/>
          <p:nvPr/>
        </p:nvSpPr>
        <p:spPr>
          <a:xfrm>
            <a:off x="712098" y="2939327"/>
            <a:ext cx="471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xét dấu diện tích đại số của các tam giác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),…,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B588BC-FF4F-43BD-84B4-DAF65C38276C}"/>
              </a:ext>
            </a:extLst>
          </p:cNvPr>
          <p:cNvSpPr txBox="1"/>
          <p:nvPr/>
        </p:nvSpPr>
        <p:spPr>
          <a:xfrm>
            <a:off x="712660" y="3662774"/>
            <a:ext cx="471792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tất cả diện tích đại số của các tam giác trên là cùng dấu thì đa giác đã cho là đa giác lồi.</a:t>
            </a:r>
          </a:p>
          <a:p>
            <a:pPr algn="just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tồn tại một giá trị 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ợc dấu thì đa giác đã cho không lồi</a:t>
            </a:r>
          </a:p>
        </p:txBody>
      </p:sp>
      <p:pic>
        <p:nvPicPr>
          <p:cNvPr id="62" name="Picture 10">
            <a:extLst>
              <a:ext uri="{FF2B5EF4-FFF2-40B4-BE49-F238E27FC236}">
                <a16:creationId xmlns:a16="http://schemas.microsoft.com/office/drawing/2014/main" id="{10EBE00F-54BD-4CAF-9AF0-A408D0EC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68" y="1346562"/>
            <a:ext cx="5074499" cy="40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9D4511-ADBA-48A7-AA66-0F2D91943AC8}"/>
              </a:ext>
            </a:extLst>
          </p:cNvPr>
          <p:cNvGrpSpPr/>
          <p:nvPr/>
        </p:nvGrpSpPr>
        <p:grpSpPr>
          <a:xfrm>
            <a:off x="6598593" y="1721500"/>
            <a:ext cx="3604026" cy="2491965"/>
            <a:chOff x="6598593" y="1721500"/>
            <a:chExt cx="3604026" cy="249196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B45756-B456-4DC3-B5A8-7B00ED20497F}"/>
                </a:ext>
              </a:extLst>
            </p:cNvPr>
            <p:cNvGrpSpPr/>
            <p:nvPr/>
          </p:nvGrpSpPr>
          <p:grpSpPr>
            <a:xfrm>
              <a:off x="6921808" y="1902850"/>
              <a:ext cx="2824163" cy="1883569"/>
              <a:chOff x="7143750" y="2755106"/>
              <a:chExt cx="2824163" cy="188356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AB6867B-A795-4F6B-B0CD-D7C270C9A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8513" y="2755106"/>
                <a:ext cx="933450" cy="4572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C7B337C-87EA-4FC6-B02D-9A9C0262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3750" y="3219450"/>
                <a:ext cx="471488" cy="14192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4F4B1FA-A593-448F-9A32-925200226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6250" y="2771775"/>
                <a:ext cx="1871663" cy="4381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FBF94E0-9F9A-44C0-B216-92CB5F594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8388" y="3209925"/>
                <a:ext cx="4762" cy="14287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557E96E-DC4F-431C-A957-3FAF0866A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812" y="4152462"/>
                <a:ext cx="937813" cy="4862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49316-BB81-47B9-B161-AB11A5937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0" y="4152462"/>
                <a:ext cx="1420938" cy="47668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1432E-FACD-4534-A91F-AD18F55FF704}"/>
                </a:ext>
              </a:extLst>
            </p:cNvPr>
            <p:cNvSpPr txBox="1"/>
            <p:nvPr/>
          </p:nvSpPr>
          <p:spPr>
            <a:xfrm>
              <a:off x="7541086" y="1721500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D4FC2C-C819-43F7-8E92-87121364E216}"/>
                </a:ext>
              </a:extLst>
            </p:cNvPr>
            <p:cNvSpPr txBox="1"/>
            <p:nvPr/>
          </p:nvSpPr>
          <p:spPr>
            <a:xfrm>
              <a:off x="9779493" y="2168257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96003E-B461-42D6-857C-E204E3E4227F}"/>
                </a:ext>
              </a:extLst>
            </p:cNvPr>
            <p:cNvSpPr txBox="1"/>
            <p:nvPr/>
          </p:nvSpPr>
          <p:spPr>
            <a:xfrm>
              <a:off x="9755288" y="3600424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9B2D76-1A81-47A7-A5E9-E838B31917FA}"/>
                </a:ext>
              </a:extLst>
            </p:cNvPr>
            <p:cNvSpPr txBox="1"/>
            <p:nvPr/>
          </p:nvSpPr>
          <p:spPr>
            <a:xfrm>
              <a:off x="8793870" y="3152001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398C96-E5E8-4C87-9811-C0D2A3D9282C}"/>
                </a:ext>
              </a:extLst>
            </p:cNvPr>
            <p:cNvSpPr txBox="1"/>
            <p:nvPr/>
          </p:nvSpPr>
          <p:spPr>
            <a:xfrm>
              <a:off x="7414748" y="3936466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120A20-333D-4EC8-BB31-A202D29C51FA}"/>
                </a:ext>
              </a:extLst>
            </p:cNvPr>
            <p:cNvSpPr txBox="1"/>
            <p:nvPr/>
          </p:nvSpPr>
          <p:spPr>
            <a:xfrm>
              <a:off x="6598593" y="2220768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6C8470C7-38CB-453C-B5A0-C741FFE9882A}"/>
              </a:ext>
            </a:extLst>
          </p:cNvPr>
          <p:cNvSpPr/>
          <p:nvPr/>
        </p:nvSpPr>
        <p:spPr>
          <a:xfrm>
            <a:off x="6876024" y="2319201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C16CC93-4600-4BCA-8C32-C8D6C410A8B0}"/>
              </a:ext>
            </a:extLst>
          </p:cNvPr>
          <p:cNvSpPr/>
          <p:nvPr/>
        </p:nvSpPr>
        <p:spPr>
          <a:xfrm>
            <a:off x="7815824" y="1860987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AED659-6892-4C20-8FFF-DB4F662608DB}"/>
              </a:ext>
            </a:extLst>
          </p:cNvPr>
          <p:cNvSpPr/>
          <p:nvPr/>
        </p:nvSpPr>
        <p:spPr>
          <a:xfrm>
            <a:off x="9701774" y="2319201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D6090ED-05C8-4548-90BB-2B4076F8DED0}"/>
              </a:ext>
            </a:extLst>
          </p:cNvPr>
          <p:cNvSpPr/>
          <p:nvPr/>
        </p:nvSpPr>
        <p:spPr>
          <a:xfrm>
            <a:off x="9696042" y="3740303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74CB62A-5922-4086-A16F-59DE128C6976}"/>
              </a:ext>
            </a:extLst>
          </p:cNvPr>
          <p:cNvSpPr/>
          <p:nvPr/>
        </p:nvSpPr>
        <p:spPr>
          <a:xfrm>
            <a:off x="8749892" y="3257576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24E0E9-278F-4A02-A6AF-F47D33AC3F61}"/>
              </a:ext>
            </a:extLst>
          </p:cNvPr>
          <p:cNvSpPr/>
          <p:nvPr/>
        </p:nvSpPr>
        <p:spPr>
          <a:xfrm>
            <a:off x="7353510" y="3739992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6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56B777-EFCC-458B-A879-DE91432F0671}"/>
              </a:ext>
            </a:extLst>
          </p:cNvPr>
          <p:cNvSpPr txBox="1"/>
          <p:nvPr/>
        </p:nvSpPr>
        <p:spPr>
          <a:xfrm>
            <a:off x="640626" y="1564135"/>
            <a:ext cx="4419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TÍNH CHẤT LỒI CỦA ĐA GIÁC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C8DADE8F-A2FF-43B5-A720-E75EDEA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66" y="1078121"/>
            <a:ext cx="3995859" cy="3848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ỨNG DỤNG DIỆN TÍCH ĐẠI SỐ CỦA TAM GIÁC</a:t>
            </a:r>
          </a:p>
        </p:txBody>
      </p:sp>
      <p:pic>
        <p:nvPicPr>
          <p:cNvPr id="62" name="Picture 10">
            <a:extLst>
              <a:ext uri="{FF2B5EF4-FFF2-40B4-BE49-F238E27FC236}">
                <a16:creationId xmlns:a16="http://schemas.microsoft.com/office/drawing/2014/main" id="{10EBE00F-54BD-4CAF-9AF0-A408D0EC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68" y="1346562"/>
            <a:ext cx="5074499" cy="40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9D4511-ADBA-48A7-AA66-0F2D91943AC8}"/>
              </a:ext>
            </a:extLst>
          </p:cNvPr>
          <p:cNvGrpSpPr/>
          <p:nvPr/>
        </p:nvGrpSpPr>
        <p:grpSpPr>
          <a:xfrm>
            <a:off x="6598593" y="1721500"/>
            <a:ext cx="3604026" cy="2375023"/>
            <a:chOff x="6598593" y="1721500"/>
            <a:chExt cx="3604026" cy="23750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B45756-B456-4DC3-B5A8-7B00ED20497F}"/>
                </a:ext>
              </a:extLst>
            </p:cNvPr>
            <p:cNvGrpSpPr/>
            <p:nvPr/>
          </p:nvGrpSpPr>
          <p:grpSpPr>
            <a:xfrm>
              <a:off x="6921808" y="1902850"/>
              <a:ext cx="2824163" cy="1883569"/>
              <a:chOff x="7143750" y="2755106"/>
              <a:chExt cx="2824163" cy="188356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AB6867B-A795-4F6B-B0CD-D7C270C9A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8513" y="2755106"/>
                <a:ext cx="933450" cy="4572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C7B337C-87EA-4FC6-B02D-9A9C0262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3750" y="3219450"/>
                <a:ext cx="471488" cy="14192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4F4B1FA-A593-448F-9A32-925200226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6250" y="2771775"/>
                <a:ext cx="1871663" cy="4381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FBF94E0-9F9A-44C0-B216-92CB5F594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8388" y="3209925"/>
                <a:ext cx="4762" cy="14287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557E96E-DC4F-431C-A957-3FAF0866A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812" y="4152462"/>
                <a:ext cx="937813" cy="4862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49316-BB81-47B9-B161-AB11A5937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0" y="4152462"/>
                <a:ext cx="1420938" cy="47668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1432E-FACD-4534-A91F-AD18F55FF704}"/>
                </a:ext>
              </a:extLst>
            </p:cNvPr>
            <p:cNvSpPr txBox="1"/>
            <p:nvPr/>
          </p:nvSpPr>
          <p:spPr>
            <a:xfrm>
              <a:off x="7541086" y="1721500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D4FC2C-C819-43F7-8E92-87121364E216}"/>
                </a:ext>
              </a:extLst>
            </p:cNvPr>
            <p:cNvSpPr txBox="1"/>
            <p:nvPr/>
          </p:nvSpPr>
          <p:spPr>
            <a:xfrm>
              <a:off x="9779493" y="2168257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96003E-B461-42D6-857C-E204E3E4227F}"/>
                </a:ext>
              </a:extLst>
            </p:cNvPr>
            <p:cNvSpPr txBox="1"/>
            <p:nvPr/>
          </p:nvSpPr>
          <p:spPr>
            <a:xfrm>
              <a:off x="9755288" y="3600424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9B2D76-1A81-47A7-A5E9-E838B31917FA}"/>
                </a:ext>
              </a:extLst>
            </p:cNvPr>
            <p:cNvSpPr txBox="1"/>
            <p:nvPr/>
          </p:nvSpPr>
          <p:spPr>
            <a:xfrm>
              <a:off x="8793870" y="3152001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398C96-E5E8-4C87-9811-C0D2A3D9282C}"/>
                </a:ext>
              </a:extLst>
            </p:cNvPr>
            <p:cNvSpPr txBox="1"/>
            <p:nvPr/>
          </p:nvSpPr>
          <p:spPr>
            <a:xfrm>
              <a:off x="7374048" y="3819524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120A20-333D-4EC8-BB31-A202D29C51FA}"/>
                </a:ext>
              </a:extLst>
            </p:cNvPr>
            <p:cNvSpPr txBox="1"/>
            <p:nvPr/>
          </p:nvSpPr>
          <p:spPr>
            <a:xfrm>
              <a:off x="6598593" y="2220768"/>
              <a:ext cx="423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6C8470C7-38CB-453C-B5A0-C741FFE9882A}"/>
              </a:ext>
            </a:extLst>
          </p:cNvPr>
          <p:cNvSpPr/>
          <p:nvPr/>
        </p:nvSpPr>
        <p:spPr>
          <a:xfrm>
            <a:off x="6876024" y="2319201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C16CC93-4600-4BCA-8C32-C8D6C410A8B0}"/>
              </a:ext>
            </a:extLst>
          </p:cNvPr>
          <p:cNvSpPr/>
          <p:nvPr/>
        </p:nvSpPr>
        <p:spPr>
          <a:xfrm>
            <a:off x="7815824" y="1860987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AED659-6892-4C20-8FFF-DB4F662608DB}"/>
              </a:ext>
            </a:extLst>
          </p:cNvPr>
          <p:cNvSpPr/>
          <p:nvPr/>
        </p:nvSpPr>
        <p:spPr>
          <a:xfrm>
            <a:off x="9701774" y="2319201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D6090ED-05C8-4548-90BB-2B4076F8DED0}"/>
              </a:ext>
            </a:extLst>
          </p:cNvPr>
          <p:cNvSpPr/>
          <p:nvPr/>
        </p:nvSpPr>
        <p:spPr>
          <a:xfrm>
            <a:off x="9696042" y="3740303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74CB62A-5922-4086-A16F-59DE128C6976}"/>
              </a:ext>
            </a:extLst>
          </p:cNvPr>
          <p:cNvSpPr/>
          <p:nvPr/>
        </p:nvSpPr>
        <p:spPr>
          <a:xfrm>
            <a:off x="8749892" y="3257576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24E0E9-278F-4A02-A6AF-F47D33AC3F61}"/>
              </a:ext>
            </a:extLst>
          </p:cNvPr>
          <p:cNvSpPr/>
          <p:nvPr/>
        </p:nvSpPr>
        <p:spPr>
          <a:xfrm>
            <a:off x="7353510" y="3739992"/>
            <a:ext cx="99628" cy="9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3320FE-9BA3-4A89-BB0D-8D642E922A31}"/>
              </a:ext>
            </a:extLst>
          </p:cNvPr>
          <p:cNvSpPr/>
          <p:nvPr/>
        </p:nvSpPr>
        <p:spPr>
          <a:xfrm>
            <a:off x="282810" y="1942323"/>
            <a:ext cx="5615496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bool</a:t>
            </a:r>
            <a:r>
              <a:rPr lang="en-US" sz="2000"/>
              <a:t> DaGiacLoi(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r>
              <a:rPr lang="en-US" sz="2000"/>
              <a:t> p[], int n)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00B0F0"/>
                </a:solidFill>
              </a:rPr>
              <a:t>int</a:t>
            </a:r>
            <a:r>
              <a:rPr lang="en-US" sz="2000"/>
              <a:t> t = STamgiac(p[0],p[1],p[2]);</a:t>
            </a:r>
          </a:p>
          <a:p>
            <a:r>
              <a:rPr lang="en-US" sz="2000"/>
              <a:t>    for(int i=1; i&lt;n; i++)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00B0F0"/>
                </a:solidFill>
              </a:rPr>
              <a:t>int</a:t>
            </a:r>
            <a:r>
              <a:rPr lang="en-US" sz="2000"/>
              <a:t> tmp = STamgiac(p[i], p[(i+1)%n], p[(i+2)%n]);</a:t>
            </a:r>
          </a:p>
          <a:p>
            <a:r>
              <a:rPr lang="en-US" sz="2000"/>
              <a:t>        if (!((t&lt;0)==(tmp&lt;0)))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00B0F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false</a:t>
            </a:r>
            <a:r>
              <a:rPr lang="en-US" sz="2000"/>
              <a:t>;</a:t>
            </a:r>
          </a:p>
          <a:p>
            <a:r>
              <a:rPr lang="en-US" sz="2000"/>
              <a:t>    }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00B0F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true</a:t>
            </a:r>
            <a:r>
              <a:rPr lang="en-US" sz="2000"/>
              <a:t>;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96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/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toán:</a:t>
                </a:r>
              </a:p>
              <a:p>
                <a:pPr algn="just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 có tọa độ nguyên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xác định đa giác có diện tích nhỏ nhất chứa n điểm nói trên (có thể nằm trên biên của đa giác).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  <a:blipFill>
                <a:blip r:embed="rId2"/>
                <a:stretch>
                  <a:fillRect l="-44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10">
            <a:extLst>
              <a:ext uri="{FF2B5EF4-FFF2-40B4-BE49-F238E27FC236}">
                <a16:creationId xmlns:a16="http://schemas.microsoft.com/office/drawing/2014/main" id="{E85F41D0-C7EF-4419-8B9B-4EDDBF7C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18" y="2130852"/>
            <a:ext cx="4839764" cy="38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Oval 136">
            <a:extLst>
              <a:ext uri="{FF2B5EF4-FFF2-40B4-BE49-F238E27FC236}">
                <a16:creationId xmlns:a16="http://schemas.microsoft.com/office/drawing/2014/main" id="{9D92C086-8D78-49B3-B9A0-F29D6068F014}"/>
              </a:ext>
            </a:extLst>
          </p:cNvPr>
          <p:cNvSpPr/>
          <p:nvPr/>
        </p:nvSpPr>
        <p:spPr>
          <a:xfrm>
            <a:off x="6872494" y="3477380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B950FF7-C35C-4416-8850-02ED86D792D6}"/>
              </a:ext>
            </a:extLst>
          </p:cNvPr>
          <p:cNvSpPr/>
          <p:nvPr/>
        </p:nvSpPr>
        <p:spPr>
          <a:xfrm>
            <a:off x="7318792" y="4810153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1B8A6CD-3B84-4217-AB5A-E12C45B7A74A}"/>
              </a:ext>
            </a:extLst>
          </p:cNvPr>
          <p:cNvSpPr/>
          <p:nvPr/>
        </p:nvSpPr>
        <p:spPr>
          <a:xfrm>
            <a:off x="5528171" y="4810153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06A202C-D668-49C2-8AF8-4101AEE239D6}"/>
              </a:ext>
            </a:extLst>
          </p:cNvPr>
          <p:cNvSpPr/>
          <p:nvPr/>
        </p:nvSpPr>
        <p:spPr>
          <a:xfrm>
            <a:off x="5976432" y="3910765"/>
            <a:ext cx="149289" cy="1492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753801A-A91E-492E-9FA2-5784334F0641}"/>
              </a:ext>
            </a:extLst>
          </p:cNvPr>
          <p:cNvSpPr/>
          <p:nvPr/>
        </p:nvSpPr>
        <p:spPr>
          <a:xfrm>
            <a:off x="6439896" y="3040029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1CBBFF0-9E0D-45B3-ADAB-76C6564F08BB}"/>
              </a:ext>
            </a:extLst>
          </p:cNvPr>
          <p:cNvSpPr/>
          <p:nvPr/>
        </p:nvSpPr>
        <p:spPr>
          <a:xfrm>
            <a:off x="6429811" y="4361644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81E92C5-3C6B-496A-8FAB-5B3A4EEFC717}"/>
              </a:ext>
            </a:extLst>
          </p:cNvPr>
          <p:cNvSpPr/>
          <p:nvPr/>
        </p:nvSpPr>
        <p:spPr>
          <a:xfrm>
            <a:off x="4627932" y="3914935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F3D98CB-0773-4359-B9A4-56ACFEDD488C}"/>
              </a:ext>
            </a:extLst>
          </p:cNvPr>
          <p:cNvSpPr/>
          <p:nvPr/>
        </p:nvSpPr>
        <p:spPr>
          <a:xfrm>
            <a:off x="5528172" y="3040030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6BE7034-880B-4EEF-BBBC-F487EDD950A0}"/>
              </a:ext>
            </a:extLst>
          </p:cNvPr>
          <p:cNvSpPr/>
          <p:nvPr/>
        </p:nvSpPr>
        <p:spPr>
          <a:xfrm>
            <a:off x="7318790" y="2589900"/>
            <a:ext cx="149289" cy="1492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2F5C837-CDEE-464C-83B4-7C25947B5C21}"/>
              </a:ext>
            </a:extLst>
          </p:cNvPr>
          <p:cNvSpPr/>
          <p:nvPr/>
        </p:nvSpPr>
        <p:spPr>
          <a:xfrm>
            <a:off x="5085524" y="2602559"/>
            <a:ext cx="149289" cy="149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/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toán:</a:t>
                </a:r>
              </a:p>
              <a:p>
                <a:pPr algn="just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 có tọa độ nguyên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xác định đa giác có diện tích nhỏ nhất chứa n điểm nói trên (có thể nằm trên biên của đa giác).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  <a:blipFill>
                <a:blip r:embed="rId2"/>
                <a:stretch>
                  <a:fillRect l="-44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0BF63C9-5384-419F-96E6-A0571E7E9E46}"/>
              </a:ext>
            </a:extLst>
          </p:cNvPr>
          <p:cNvGrpSpPr/>
          <p:nvPr/>
        </p:nvGrpSpPr>
        <p:grpSpPr>
          <a:xfrm>
            <a:off x="3676118" y="2130852"/>
            <a:ext cx="4839764" cy="3821565"/>
            <a:chOff x="4641001" y="468461"/>
            <a:chExt cx="7410905" cy="5851784"/>
          </a:xfrm>
        </p:grpSpPr>
        <p:pic>
          <p:nvPicPr>
            <p:cNvPr id="100" name="Picture 10">
              <a:extLst>
                <a:ext uri="{FF2B5EF4-FFF2-40B4-BE49-F238E27FC236}">
                  <a16:creationId xmlns:a16="http://schemas.microsoft.com/office/drawing/2014/main" id="{CB0AF99E-793A-442D-BDDB-FC63CABF2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01" y="46846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BB84821-EA6E-4F45-9C6F-444F879C606D}"/>
                </a:ext>
              </a:extLst>
            </p:cNvPr>
            <p:cNvGrpSpPr/>
            <p:nvPr/>
          </p:nvGrpSpPr>
          <p:grpSpPr>
            <a:xfrm>
              <a:off x="7476965" y="1860641"/>
              <a:ext cx="2970493" cy="2939107"/>
              <a:chOff x="7476964" y="1860640"/>
              <a:chExt cx="2970493" cy="2939107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5F66FE-82FB-482C-AEAB-DC42E0399B06}"/>
                  </a:ext>
                </a:extLst>
              </p:cNvPr>
              <p:cNvSpPr/>
              <p:nvPr/>
            </p:nvSpPr>
            <p:spPr>
              <a:xfrm>
                <a:off x="9542754" y="2531606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E637AB1-84AA-4DDC-9A76-30BD0F42B689}"/>
                  </a:ext>
                </a:extLst>
              </p:cNvPr>
              <p:cNvSpPr/>
              <p:nvPr/>
            </p:nvSpPr>
            <p:spPr>
              <a:xfrm>
                <a:off x="10218857" y="457114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8D94022-A7CF-4507-866E-F012A7FBEE39}"/>
                  </a:ext>
                </a:extLst>
              </p:cNvPr>
              <p:cNvSpPr/>
              <p:nvPr/>
            </p:nvSpPr>
            <p:spPr>
              <a:xfrm>
                <a:off x="7476964" y="4571146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140BEBA-436C-4DDA-849A-D576462EB881}"/>
                  </a:ext>
                </a:extLst>
              </p:cNvPr>
              <p:cNvSpPr/>
              <p:nvPr/>
            </p:nvSpPr>
            <p:spPr>
              <a:xfrm>
                <a:off x="8135812" y="3188041"/>
                <a:ext cx="228599" cy="2286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B0CA1E-0B45-437A-A0C0-F0151BF360BE}"/>
                  </a:ext>
                </a:extLst>
              </p:cNvPr>
              <p:cNvSpPr/>
              <p:nvPr/>
            </p:nvSpPr>
            <p:spPr>
              <a:xfrm>
                <a:off x="8863321" y="1860640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A3BC2BE-4ECA-46FA-9A15-256A9D829744}"/>
                  </a:ext>
                </a:extLst>
              </p:cNvPr>
              <p:cNvSpPr/>
              <p:nvPr/>
            </p:nvSpPr>
            <p:spPr>
              <a:xfrm>
                <a:off x="8863319" y="3902659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EF12B1-BEB0-4E46-9875-8A84A2EC0126}"/>
                </a:ext>
              </a:extLst>
            </p:cNvPr>
            <p:cNvGrpSpPr/>
            <p:nvPr/>
          </p:nvGrpSpPr>
          <p:grpSpPr>
            <a:xfrm>
              <a:off x="6113055" y="1171379"/>
              <a:ext cx="4334400" cy="2279295"/>
              <a:chOff x="6113053" y="1171377"/>
              <a:chExt cx="4334400" cy="2279295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42FE5BD-7C00-46F8-A1F8-67466B4AEAB5}"/>
                  </a:ext>
                </a:extLst>
              </p:cNvPr>
              <p:cNvSpPr/>
              <p:nvPr/>
            </p:nvSpPr>
            <p:spPr>
              <a:xfrm>
                <a:off x="10218854" y="1171377"/>
                <a:ext cx="228599" cy="2286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E67F586-8FB8-4556-8276-3F8676547F82}"/>
                  </a:ext>
                </a:extLst>
              </p:cNvPr>
              <p:cNvSpPr/>
              <p:nvPr/>
            </p:nvSpPr>
            <p:spPr>
              <a:xfrm>
                <a:off x="6803298" y="1171377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B4D114B-C32A-44F2-8C4F-A10E1008DFB3}"/>
                  </a:ext>
                </a:extLst>
              </p:cNvPr>
              <p:cNvSpPr/>
              <p:nvPr/>
            </p:nvSpPr>
            <p:spPr>
              <a:xfrm>
                <a:off x="6113053" y="322207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0B68C69-FA73-4CE3-85F8-3B19C08F433A}"/>
                  </a:ext>
                </a:extLst>
              </p:cNvPr>
              <p:cNvSpPr/>
              <p:nvPr/>
            </p:nvSpPr>
            <p:spPr>
              <a:xfrm>
                <a:off x="7476963" y="1860640"/>
                <a:ext cx="228599" cy="22859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0AB406-E888-42D5-9235-8356069852C8}"/>
              </a:ext>
            </a:extLst>
          </p:cNvPr>
          <p:cNvSpPr/>
          <p:nvPr/>
        </p:nvSpPr>
        <p:spPr>
          <a:xfrm>
            <a:off x="4254500" y="2209800"/>
            <a:ext cx="4044950" cy="3143250"/>
          </a:xfrm>
          <a:custGeom>
            <a:avLst/>
            <a:gdLst>
              <a:gd name="connsiteX0" fmla="*/ 0 w 4038600"/>
              <a:gd name="connsiteY0" fmla="*/ 0 h 3149600"/>
              <a:gd name="connsiteX1" fmla="*/ 4038600 w 4038600"/>
              <a:gd name="connsiteY1" fmla="*/ 0 h 3149600"/>
              <a:gd name="connsiteX2" fmla="*/ 4038600 w 4038600"/>
              <a:gd name="connsiteY2" fmla="*/ 3149600 h 3149600"/>
              <a:gd name="connsiteX3" fmla="*/ 0 w 4038600"/>
              <a:gd name="connsiteY3" fmla="*/ 3149600 h 3149600"/>
              <a:gd name="connsiteX4" fmla="*/ 0 w 4038600"/>
              <a:gd name="connsiteY4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0 h 3149600"/>
              <a:gd name="connsiteX3" fmla="*/ 4038600 w 4038600"/>
              <a:gd name="connsiteY3" fmla="*/ 3149600 h 3149600"/>
              <a:gd name="connsiteX4" fmla="*/ 0 w 4038600"/>
              <a:gd name="connsiteY4" fmla="*/ 3149600 h 3149600"/>
              <a:gd name="connsiteX5" fmla="*/ 0 w 4038600"/>
              <a:gd name="connsiteY5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0 h 3149600"/>
              <a:gd name="connsiteX3" fmla="*/ 4038600 w 4038600"/>
              <a:gd name="connsiteY3" fmla="*/ 444500 h 3149600"/>
              <a:gd name="connsiteX4" fmla="*/ 4038600 w 4038600"/>
              <a:gd name="connsiteY4" fmla="*/ 3149600 h 3149600"/>
              <a:gd name="connsiteX5" fmla="*/ 0 w 4038600"/>
              <a:gd name="connsiteY5" fmla="*/ 3149600 h 3149600"/>
              <a:gd name="connsiteX6" fmla="*/ 0 w 4038600"/>
              <a:gd name="connsiteY6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444500 h 3149600"/>
              <a:gd name="connsiteX3" fmla="*/ 4038600 w 4038600"/>
              <a:gd name="connsiteY3" fmla="*/ 3149600 h 3149600"/>
              <a:gd name="connsiteX4" fmla="*/ 0 w 4038600"/>
              <a:gd name="connsiteY4" fmla="*/ 3149600 h 3149600"/>
              <a:gd name="connsiteX5" fmla="*/ 0 w 4038600"/>
              <a:gd name="connsiteY5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444500 h 3149600"/>
              <a:gd name="connsiteX3" fmla="*/ 4038600 w 4038600"/>
              <a:gd name="connsiteY3" fmla="*/ 2247900 h 3149600"/>
              <a:gd name="connsiteX4" fmla="*/ 4038600 w 4038600"/>
              <a:gd name="connsiteY4" fmla="*/ 3149600 h 3149600"/>
              <a:gd name="connsiteX5" fmla="*/ 0 w 4038600"/>
              <a:gd name="connsiteY5" fmla="*/ 3149600 h 3149600"/>
              <a:gd name="connsiteX6" fmla="*/ 0 w 4038600"/>
              <a:gd name="connsiteY6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444500 h 3149600"/>
              <a:gd name="connsiteX3" fmla="*/ 4038600 w 4038600"/>
              <a:gd name="connsiteY3" fmla="*/ 2247900 h 3149600"/>
              <a:gd name="connsiteX4" fmla="*/ 4038600 w 4038600"/>
              <a:gd name="connsiteY4" fmla="*/ 3149600 h 3149600"/>
              <a:gd name="connsiteX5" fmla="*/ 3587750 w 4038600"/>
              <a:gd name="connsiteY5" fmla="*/ 3143250 h 3149600"/>
              <a:gd name="connsiteX6" fmla="*/ 0 w 4038600"/>
              <a:gd name="connsiteY6" fmla="*/ 3149600 h 3149600"/>
              <a:gd name="connsiteX7" fmla="*/ 0 w 4038600"/>
              <a:gd name="connsiteY7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444500 h 3149600"/>
              <a:gd name="connsiteX3" fmla="*/ 4038600 w 4038600"/>
              <a:gd name="connsiteY3" fmla="*/ 2247900 h 3149600"/>
              <a:gd name="connsiteX4" fmla="*/ 3587750 w 4038600"/>
              <a:gd name="connsiteY4" fmla="*/ 3143250 h 3149600"/>
              <a:gd name="connsiteX5" fmla="*/ 0 w 4038600"/>
              <a:gd name="connsiteY5" fmla="*/ 3149600 h 3149600"/>
              <a:gd name="connsiteX6" fmla="*/ 0 w 4038600"/>
              <a:gd name="connsiteY6" fmla="*/ 0 h 3149600"/>
              <a:gd name="connsiteX0" fmla="*/ 0 w 4038600"/>
              <a:gd name="connsiteY0" fmla="*/ 0 h 3149600"/>
              <a:gd name="connsiteX1" fmla="*/ 3600450 w 4038600"/>
              <a:gd name="connsiteY1" fmla="*/ 0 h 3149600"/>
              <a:gd name="connsiteX2" fmla="*/ 4038600 w 4038600"/>
              <a:gd name="connsiteY2" fmla="*/ 444500 h 3149600"/>
              <a:gd name="connsiteX3" fmla="*/ 4038600 w 4038600"/>
              <a:gd name="connsiteY3" fmla="*/ 2247900 h 3149600"/>
              <a:gd name="connsiteX4" fmla="*/ 3587750 w 4038600"/>
              <a:gd name="connsiteY4" fmla="*/ 3143250 h 3149600"/>
              <a:gd name="connsiteX5" fmla="*/ 1346200 w 4038600"/>
              <a:gd name="connsiteY5" fmla="*/ 3143250 h 3149600"/>
              <a:gd name="connsiteX6" fmla="*/ 0 w 4038600"/>
              <a:gd name="connsiteY6" fmla="*/ 3149600 h 3149600"/>
              <a:gd name="connsiteX7" fmla="*/ 0 w 4038600"/>
              <a:gd name="connsiteY7" fmla="*/ 0 h 3149600"/>
              <a:gd name="connsiteX0" fmla="*/ 6350 w 4044950"/>
              <a:gd name="connsiteY0" fmla="*/ 0 h 3149600"/>
              <a:gd name="connsiteX1" fmla="*/ 3606800 w 4044950"/>
              <a:gd name="connsiteY1" fmla="*/ 0 h 3149600"/>
              <a:gd name="connsiteX2" fmla="*/ 4044950 w 4044950"/>
              <a:gd name="connsiteY2" fmla="*/ 444500 h 3149600"/>
              <a:gd name="connsiteX3" fmla="*/ 4044950 w 4044950"/>
              <a:gd name="connsiteY3" fmla="*/ 2247900 h 3149600"/>
              <a:gd name="connsiteX4" fmla="*/ 3594100 w 4044950"/>
              <a:gd name="connsiteY4" fmla="*/ 3143250 h 3149600"/>
              <a:gd name="connsiteX5" fmla="*/ 1352550 w 4044950"/>
              <a:gd name="connsiteY5" fmla="*/ 3143250 h 3149600"/>
              <a:gd name="connsiteX6" fmla="*/ 6350 w 4044950"/>
              <a:gd name="connsiteY6" fmla="*/ 3149600 h 3149600"/>
              <a:gd name="connsiteX7" fmla="*/ 0 w 4044950"/>
              <a:gd name="connsiteY7" fmla="*/ 1778000 h 3149600"/>
              <a:gd name="connsiteX8" fmla="*/ 6350 w 4044950"/>
              <a:gd name="connsiteY8" fmla="*/ 0 h 3149600"/>
              <a:gd name="connsiteX0" fmla="*/ 6350 w 4044950"/>
              <a:gd name="connsiteY0" fmla="*/ 0 h 3143250"/>
              <a:gd name="connsiteX1" fmla="*/ 3606800 w 4044950"/>
              <a:gd name="connsiteY1" fmla="*/ 0 h 3143250"/>
              <a:gd name="connsiteX2" fmla="*/ 4044950 w 4044950"/>
              <a:gd name="connsiteY2" fmla="*/ 444500 h 3143250"/>
              <a:gd name="connsiteX3" fmla="*/ 4044950 w 4044950"/>
              <a:gd name="connsiteY3" fmla="*/ 2247900 h 3143250"/>
              <a:gd name="connsiteX4" fmla="*/ 3594100 w 4044950"/>
              <a:gd name="connsiteY4" fmla="*/ 3143250 h 3143250"/>
              <a:gd name="connsiteX5" fmla="*/ 1352550 w 4044950"/>
              <a:gd name="connsiteY5" fmla="*/ 3143250 h 3143250"/>
              <a:gd name="connsiteX6" fmla="*/ 0 w 4044950"/>
              <a:gd name="connsiteY6" fmla="*/ 1778000 h 3143250"/>
              <a:gd name="connsiteX7" fmla="*/ 6350 w 4044950"/>
              <a:gd name="connsiteY7" fmla="*/ 0 h 3143250"/>
              <a:gd name="connsiteX0" fmla="*/ 6350 w 4044950"/>
              <a:gd name="connsiteY0" fmla="*/ 0 h 3143250"/>
              <a:gd name="connsiteX1" fmla="*/ 895350 w 4044950"/>
              <a:gd name="connsiteY1" fmla="*/ 0 h 3143250"/>
              <a:gd name="connsiteX2" fmla="*/ 3606800 w 4044950"/>
              <a:gd name="connsiteY2" fmla="*/ 0 h 3143250"/>
              <a:gd name="connsiteX3" fmla="*/ 4044950 w 4044950"/>
              <a:gd name="connsiteY3" fmla="*/ 444500 h 3143250"/>
              <a:gd name="connsiteX4" fmla="*/ 4044950 w 4044950"/>
              <a:gd name="connsiteY4" fmla="*/ 2247900 h 3143250"/>
              <a:gd name="connsiteX5" fmla="*/ 3594100 w 4044950"/>
              <a:gd name="connsiteY5" fmla="*/ 3143250 h 3143250"/>
              <a:gd name="connsiteX6" fmla="*/ 1352550 w 4044950"/>
              <a:gd name="connsiteY6" fmla="*/ 3143250 h 3143250"/>
              <a:gd name="connsiteX7" fmla="*/ 0 w 4044950"/>
              <a:gd name="connsiteY7" fmla="*/ 1778000 h 3143250"/>
              <a:gd name="connsiteX8" fmla="*/ 6350 w 4044950"/>
              <a:gd name="connsiteY8" fmla="*/ 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4950" h="3143250">
                <a:moveTo>
                  <a:pt x="6350" y="0"/>
                </a:moveTo>
                <a:lnTo>
                  <a:pt x="895350" y="0"/>
                </a:lnTo>
                <a:lnTo>
                  <a:pt x="3606800" y="0"/>
                </a:lnTo>
                <a:lnTo>
                  <a:pt x="4044950" y="444500"/>
                </a:lnTo>
                <a:lnTo>
                  <a:pt x="4044950" y="2247900"/>
                </a:lnTo>
                <a:lnTo>
                  <a:pt x="3594100" y="3143250"/>
                </a:lnTo>
                <a:lnTo>
                  <a:pt x="1352550" y="3143250"/>
                </a:lnTo>
                <a:lnTo>
                  <a:pt x="0" y="1778000"/>
                </a:lnTo>
                <a:cubicBezTo>
                  <a:pt x="2117" y="1185333"/>
                  <a:pt x="4233" y="592667"/>
                  <a:pt x="635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3CE01-E4EE-42E2-B4A8-F929CB010125}"/>
              </a:ext>
            </a:extLst>
          </p:cNvPr>
          <p:cNvSpPr txBox="1"/>
          <p:nvPr/>
        </p:nvSpPr>
        <p:spPr>
          <a:xfrm>
            <a:off x="9104808" y="2778419"/>
            <a:ext cx="204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đa giác chứa tất cả các điểm. Tuy nhiên rõ ràng đây ch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phải là đa giác có diện tích nhỏ nhất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46246-D63C-4A37-8D38-D70FB61EA92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299450" y="3255473"/>
            <a:ext cx="805358" cy="27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1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/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toán:</a:t>
                </a:r>
              </a:p>
              <a:p>
                <a:pPr algn="just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 có tọa độ nguyên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P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xác định đa giác có diện tích nhỏ nhất chứa n điểm nói trên (có thể nằm trên biên của đa giác).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0A21F6-A6B4-4036-B216-96FCCF3EC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7" y="1207522"/>
                <a:ext cx="10863107" cy="923330"/>
              </a:xfrm>
              <a:prstGeom prst="rect">
                <a:avLst/>
              </a:prstGeom>
              <a:blipFill>
                <a:blip r:embed="rId2"/>
                <a:stretch>
                  <a:fillRect l="-44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403E977-09D8-4264-93B0-2E58C525C464}"/>
              </a:ext>
            </a:extLst>
          </p:cNvPr>
          <p:cNvGrpSpPr/>
          <p:nvPr/>
        </p:nvGrpSpPr>
        <p:grpSpPr>
          <a:xfrm>
            <a:off x="3676118" y="2130852"/>
            <a:ext cx="4839764" cy="3821565"/>
            <a:chOff x="3676118" y="2130852"/>
            <a:chExt cx="4839764" cy="3821565"/>
          </a:xfrm>
        </p:grpSpPr>
        <p:pic>
          <p:nvPicPr>
            <p:cNvPr id="100" name="Picture 10">
              <a:extLst>
                <a:ext uri="{FF2B5EF4-FFF2-40B4-BE49-F238E27FC236}">
                  <a16:creationId xmlns:a16="http://schemas.microsoft.com/office/drawing/2014/main" id="{CB0AF99E-793A-442D-BDDB-FC63CABF2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5F66FE-82FB-482C-AEAB-DC42E0399B06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140BEBA-436C-4DDA-849A-D576462EB88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8B0CA1E-0B45-437A-A0C0-F0151BF360BE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A3BC2BE-4ECA-46FA-9A15-256A9D829744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0B68C69-FA73-4CE3-85F8-3B19C08F433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0AB406-E888-42D5-9235-8356069852C8}"/>
                </a:ext>
              </a:extLst>
            </p:cNvPr>
            <p:cNvSpPr/>
            <p:nvPr/>
          </p:nvSpPr>
          <p:spPr>
            <a:xfrm>
              <a:off x="4254500" y="2209800"/>
              <a:ext cx="4044950" cy="3143250"/>
            </a:xfrm>
            <a:custGeom>
              <a:avLst/>
              <a:gdLst>
                <a:gd name="connsiteX0" fmla="*/ 0 w 4038600"/>
                <a:gd name="connsiteY0" fmla="*/ 0 h 3149600"/>
                <a:gd name="connsiteX1" fmla="*/ 4038600 w 4038600"/>
                <a:gd name="connsiteY1" fmla="*/ 0 h 3149600"/>
                <a:gd name="connsiteX2" fmla="*/ 4038600 w 4038600"/>
                <a:gd name="connsiteY2" fmla="*/ 3149600 h 3149600"/>
                <a:gd name="connsiteX3" fmla="*/ 0 w 4038600"/>
                <a:gd name="connsiteY3" fmla="*/ 3149600 h 3149600"/>
                <a:gd name="connsiteX4" fmla="*/ 0 w 4038600"/>
                <a:gd name="connsiteY4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0 h 3149600"/>
                <a:gd name="connsiteX3" fmla="*/ 4038600 w 4038600"/>
                <a:gd name="connsiteY3" fmla="*/ 3149600 h 3149600"/>
                <a:gd name="connsiteX4" fmla="*/ 0 w 4038600"/>
                <a:gd name="connsiteY4" fmla="*/ 3149600 h 3149600"/>
                <a:gd name="connsiteX5" fmla="*/ 0 w 4038600"/>
                <a:gd name="connsiteY5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0 h 3149600"/>
                <a:gd name="connsiteX3" fmla="*/ 4038600 w 4038600"/>
                <a:gd name="connsiteY3" fmla="*/ 444500 h 3149600"/>
                <a:gd name="connsiteX4" fmla="*/ 4038600 w 4038600"/>
                <a:gd name="connsiteY4" fmla="*/ 3149600 h 3149600"/>
                <a:gd name="connsiteX5" fmla="*/ 0 w 4038600"/>
                <a:gd name="connsiteY5" fmla="*/ 3149600 h 3149600"/>
                <a:gd name="connsiteX6" fmla="*/ 0 w 4038600"/>
                <a:gd name="connsiteY6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444500 h 3149600"/>
                <a:gd name="connsiteX3" fmla="*/ 4038600 w 4038600"/>
                <a:gd name="connsiteY3" fmla="*/ 3149600 h 3149600"/>
                <a:gd name="connsiteX4" fmla="*/ 0 w 4038600"/>
                <a:gd name="connsiteY4" fmla="*/ 3149600 h 3149600"/>
                <a:gd name="connsiteX5" fmla="*/ 0 w 4038600"/>
                <a:gd name="connsiteY5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444500 h 3149600"/>
                <a:gd name="connsiteX3" fmla="*/ 4038600 w 4038600"/>
                <a:gd name="connsiteY3" fmla="*/ 2247900 h 3149600"/>
                <a:gd name="connsiteX4" fmla="*/ 4038600 w 4038600"/>
                <a:gd name="connsiteY4" fmla="*/ 3149600 h 3149600"/>
                <a:gd name="connsiteX5" fmla="*/ 0 w 4038600"/>
                <a:gd name="connsiteY5" fmla="*/ 3149600 h 3149600"/>
                <a:gd name="connsiteX6" fmla="*/ 0 w 4038600"/>
                <a:gd name="connsiteY6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444500 h 3149600"/>
                <a:gd name="connsiteX3" fmla="*/ 4038600 w 4038600"/>
                <a:gd name="connsiteY3" fmla="*/ 2247900 h 3149600"/>
                <a:gd name="connsiteX4" fmla="*/ 4038600 w 4038600"/>
                <a:gd name="connsiteY4" fmla="*/ 3149600 h 3149600"/>
                <a:gd name="connsiteX5" fmla="*/ 3587750 w 4038600"/>
                <a:gd name="connsiteY5" fmla="*/ 3143250 h 3149600"/>
                <a:gd name="connsiteX6" fmla="*/ 0 w 4038600"/>
                <a:gd name="connsiteY6" fmla="*/ 3149600 h 3149600"/>
                <a:gd name="connsiteX7" fmla="*/ 0 w 4038600"/>
                <a:gd name="connsiteY7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444500 h 3149600"/>
                <a:gd name="connsiteX3" fmla="*/ 4038600 w 4038600"/>
                <a:gd name="connsiteY3" fmla="*/ 2247900 h 3149600"/>
                <a:gd name="connsiteX4" fmla="*/ 3587750 w 4038600"/>
                <a:gd name="connsiteY4" fmla="*/ 3143250 h 3149600"/>
                <a:gd name="connsiteX5" fmla="*/ 0 w 4038600"/>
                <a:gd name="connsiteY5" fmla="*/ 3149600 h 3149600"/>
                <a:gd name="connsiteX6" fmla="*/ 0 w 4038600"/>
                <a:gd name="connsiteY6" fmla="*/ 0 h 3149600"/>
                <a:gd name="connsiteX0" fmla="*/ 0 w 4038600"/>
                <a:gd name="connsiteY0" fmla="*/ 0 h 3149600"/>
                <a:gd name="connsiteX1" fmla="*/ 3600450 w 4038600"/>
                <a:gd name="connsiteY1" fmla="*/ 0 h 3149600"/>
                <a:gd name="connsiteX2" fmla="*/ 4038600 w 4038600"/>
                <a:gd name="connsiteY2" fmla="*/ 444500 h 3149600"/>
                <a:gd name="connsiteX3" fmla="*/ 4038600 w 4038600"/>
                <a:gd name="connsiteY3" fmla="*/ 2247900 h 3149600"/>
                <a:gd name="connsiteX4" fmla="*/ 3587750 w 4038600"/>
                <a:gd name="connsiteY4" fmla="*/ 3143250 h 3149600"/>
                <a:gd name="connsiteX5" fmla="*/ 1346200 w 4038600"/>
                <a:gd name="connsiteY5" fmla="*/ 3143250 h 3149600"/>
                <a:gd name="connsiteX6" fmla="*/ 0 w 4038600"/>
                <a:gd name="connsiteY6" fmla="*/ 3149600 h 3149600"/>
                <a:gd name="connsiteX7" fmla="*/ 0 w 4038600"/>
                <a:gd name="connsiteY7" fmla="*/ 0 h 3149600"/>
                <a:gd name="connsiteX0" fmla="*/ 6350 w 4044950"/>
                <a:gd name="connsiteY0" fmla="*/ 0 h 3149600"/>
                <a:gd name="connsiteX1" fmla="*/ 3606800 w 4044950"/>
                <a:gd name="connsiteY1" fmla="*/ 0 h 3149600"/>
                <a:gd name="connsiteX2" fmla="*/ 4044950 w 4044950"/>
                <a:gd name="connsiteY2" fmla="*/ 444500 h 3149600"/>
                <a:gd name="connsiteX3" fmla="*/ 4044950 w 4044950"/>
                <a:gd name="connsiteY3" fmla="*/ 2247900 h 3149600"/>
                <a:gd name="connsiteX4" fmla="*/ 3594100 w 4044950"/>
                <a:gd name="connsiteY4" fmla="*/ 3143250 h 3149600"/>
                <a:gd name="connsiteX5" fmla="*/ 1352550 w 4044950"/>
                <a:gd name="connsiteY5" fmla="*/ 3143250 h 3149600"/>
                <a:gd name="connsiteX6" fmla="*/ 6350 w 4044950"/>
                <a:gd name="connsiteY6" fmla="*/ 3149600 h 3149600"/>
                <a:gd name="connsiteX7" fmla="*/ 0 w 4044950"/>
                <a:gd name="connsiteY7" fmla="*/ 1778000 h 3149600"/>
                <a:gd name="connsiteX8" fmla="*/ 6350 w 4044950"/>
                <a:gd name="connsiteY8" fmla="*/ 0 h 3149600"/>
                <a:gd name="connsiteX0" fmla="*/ 6350 w 4044950"/>
                <a:gd name="connsiteY0" fmla="*/ 0 h 3143250"/>
                <a:gd name="connsiteX1" fmla="*/ 3606800 w 4044950"/>
                <a:gd name="connsiteY1" fmla="*/ 0 h 3143250"/>
                <a:gd name="connsiteX2" fmla="*/ 4044950 w 4044950"/>
                <a:gd name="connsiteY2" fmla="*/ 444500 h 3143250"/>
                <a:gd name="connsiteX3" fmla="*/ 4044950 w 4044950"/>
                <a:gd name="connsiteY3" fmla="*/ 2247900 h 3143250"/>
                <a:gd name="connsiteX4" fmla="*/ 3594100 w 4044950"/>
                <a:gd name="connsiteY4" fmla="*/ 3143250 h 3143250"/>
                <a:gd name="connsiteX5" fmla="*/ 1352550 w 4044950"/>
                <a:gd name="connsiteY5" fmla="*/ 3143250 h 3143250"/>
                <a:gd name="connsiteX6" fmla="*/ 0 w 4044950"/>
                <a:gd name="connsiteY6" fmla="*/ 1778000 h 3143250"/>
                <a:gd name="connsiteX7" fmla="*/ 6350 w 4044950"/>
                <a:gd name="connsiteY7" fmla="*/ 0 h 3143250"/>
                <a:gd name="connsiteX0" fmla="*/ 6350 w 4044950"/>
                <a:gd name="connsiteY0" fmla="*/ 0 h 3143250"/>
                <a:gd name="connsiteX1" fmla="*/ 895350 w 4044950"/>
                <a:gd name="connsiteY1" fmla="*/ 0 h 3143250"/>
                <a:gd name="connsiteX2" fmla="*/ 3606800 w 4044950"/>
                <a:gd name="connsiteY2" fmla="*/ 0 h 3143250"/>
                <a:gd name="connsiteX3" fmla="*/ 4044950 w 4044950"/>
                <a:gd name="connsiteY3" fmla="*/ 444500 h 3143250"/>
                <a:gd name="connsiteX4" fmla="*/ 4044950 w 4044950"/>
                <a:gd name="connsiteY4" fmla="*/ 2247900 h 3143250"/>
                <a:gd name="connsiteX5" fmla="*/ 3594100 w 4044950"/>
                <a:gd name="connsiteY5" fmla="*/ 3143250 h 3143250"/>
                <a:gd name="connsiteX6" fmla="*/ 1352550 w 4044950"/>
                <a:gd name="connsiteY6" fmla="*/ 3143250 h 3143250"/>
                <a:gd name="connsiteX7" fmla="*/ 0 w 4044950"/>
                <a:gd name="connsiteY7" fmla="*/ 1778000 h 3143250"/>
                <a:gd name="connsiteX8" fmla="*/ 6350 w 4044950"/>
                <a:gd name="connsiteY8" fmla="*/ 0 h 314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4950" h="3143250">
                  <a:moveTo>
                    <a:pt x="6350" y="0"/>
                  </a:moveTo>
                  <a:lnTo>
                    <a:pt x="895350" y="0"/>
                  </a:lnTo>
                  <a:lnTo>
                    <a:pt x="3606800" y="0"/>
                  </a:lnTo>
                  <a:lnTo>
                    <a:pt x="4044950" y="444500"/>
                  </a:lnTo>
                  <a:lnTo>
                    <a:pt x="4044950" y="2247900"/>
                  </a:lnTo>
                  <a:lnTo>
                    <a:pt x="3594100" y="3143250"/>
                  </a:lnTo>
                  <a:lnTo>
                    <a:pt x="1352550" y="3143250"/>
                  </a:lnTo>
                  <a:lnTo>
                    <a:pt x="0" y="1778000"/>
                  </a:lnTo>
                  <a:cubicBezTo>
                    <a:pt x="2117" y="1185333"/>
                    <a:pt x="4233" y="592667"/>
                    <a:pt x="6350" y="0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091C2D-1E2B-4D69-A613-29C13B350F0F}"/>
                </a:ext>
              </a:extLst>
            </p:cNvPr>
            <p:cNvGrpSpPr/>
            <p:nvPr/>
          </p:nvGrpSpPr>
          <p:grpSpPr>
            <a:xfrm>
              <a:off x="4714043" y="2662238"/>
              <a:ext cx="2702227" cy="2247900"/>
              <a:chOff x="4714043" y="2662238"/>
              <a:chExt cx="2702227" cy="224790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18CBDF9-18D0-416A-B413-F9864B9C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169" y="2662238"/>
                <a:ext cx="2233612" cy="23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E3D3CA-CA61-45C7-9EB5-3A28594F4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4043" y="2663301"/>
                <a:ext cx="452761" cy="134052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19D9DF8-A86E-4663-9460-B97C60A25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876" y="4005264"/>
                <a:ext cx="904874" cy="9048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4D2E1F-D46E-4617-BAD1-5311FD9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794" y="4900613"/>
                <a:ext cx="181213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5B220D7-03C2-4EE7-AB53-E48C5CD6D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6163" y="2662238"/>
                <a:ext cx="20107" cy="224392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77BF18-1371-450D-9E77-AA36877A6DB0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E637AB1-84AA-4DDC-9A76-30BD0F42B689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8D94022-A7CF-4507-866E-F012A7FBEE39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42FE5BD-7C00-46F8-A1F8-67466B4AEAB5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E67F586-8FB8-4556-8276-3F8676547F82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B4D114B-C32A-44F2-8C4F-A10E1008DFB3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375B76-F789-44BA-B769-6C88DF4762A8}"/>
              </a:ext>
            </a:extLst>
          </p:cNvPr>
          <p:cNvGrpSpPr/>
          <p:nvPr/>
        </p:nvGrpSpPr>
        <p:grpSpPr>
          <a:xfrm>
            <a:off x="4254500" y="2209800"/>
            <a:ext cx="4044950" cy="3143250"/>
            <a:chOff x="4254500" y="2209800"/>
            <a:chExt cx="4044950" cy="31432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6A80AD-A40C-4350-AF7F-B1DA5BF3F959}"/>
                </a:ext>
              </a:extLst>
            </p:cNvPr>
            <p:cNvCxnSpPr/>
            <p:nvPr/>
          </p:nvCxnSpPr>
          <p:spPr>
            <a:xfrm>
              <a:off x="6499860" y="2209800"/>
              <a:ext cx="0" cy="452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C28886-90EC-4822-834B-4C9E2E5083E3}"/>
                </a:ext>
              </a:extLst>
            </p:cNvPr>
            <p:cNvCxnSpPr/>
            <p:nvPr/>
          </p:nvCxnSpPr>
          <p:spPr>
            <a:xfrm flipH="1">
              <a:off x="7416270" y="3558540"/>
              <a:ext cx="8831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D881BC-B744-4297-886A-D454A9E8D133}"/>
                </a:ext>
              </a:extLst>
            </p:cNvPr>
            <p:cNvCxnSpPr/>
            <p:nvPr/>
          </p:nvCxnSpPr>
          <p:spPr>
            <a:xfrm flipV="1">
              <a:off x="6499860" y="4910138"/>
              <a:ext cx="0" cy="442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92D1F5-64D1-4675-9C6B-02231E17E439}"/>
                </a:ext>
              </a:extLst>
            </p:cNvPr>
            <p:cNvCxnSpPr/>
            <p:nvPr/>
          </p:nvCxnSpPr>
          <p:spPr>
            <a:xfrm>
              <a:off x="4254500" y="3101340"/>
              <a:ext cx="7442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AA319F-98ED-48F5-B622-976142ACC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380" y="4472940"/>
              <a:ext cx="214789" cy="2209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135E27-5788-45F0-BB8E-F25F80CEC76A}"/>
              </a:ext>
            </a:extLst>
          </p:cNvPr>
          <p:cNvSpPr txBox="1"/>
          <p:nvPr/>
        </p:nvSpPr>
        <p:spPr>
          <a:xfrm>
            <a:off x="9104808" y="2778419"/>
            <a:ext cx="204579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Đa giác nhỏ nhất thỏa yêu cầu đề bài.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03E58A-F0CA-4330-B54F-52C49E05DEF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416270" y="3040029"/>
            <a:ext cx="1688538" cy="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3D98E-56F3-4D4D-B54B-27BCDFBAFE3E}"/>
              </a:ext>
            </a:extLst>
          </p:cNvPr>
          <p:cNvSpPr txBox="1"/>
          <p:nvPr/>
        </p:nvSpPr>
        <p:spPr>
          <a:xfrm>
            <a:off x="8911535" y="4286933"/>
            <a:ext cx="204579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 đa giác nhỏ dần để tìm đa giác thỏa yêu cầu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B07976-7D47-42DA-AE2B-89FD8CA9BF98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7896771" y="3583499"/>
            <a:ext cx="1014764" cy="9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43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55A6E5-D227-40A2-954D-221BE5C791FC}"/>
                </a:ext>
              </a:extLst>
            </p:cNvPr>
            <p:cNvGrpSpPr/>
            <p:nvPr/>
          </p:nvGrpSpPr>
          <p:grpSpPr>
            <a:xfrm>
              <a:off x="4714043" y="2662238"/>
              <a:ext cx="3592571" cy="2247900"/>
              <a:chOff x="4714043" y="2662238"/>
              <a:chExt cx="3592571" cy="22479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A9F8427-18E7-4920-AA79-0F5BAD2DF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169" y="2662238"/>
                <a:ext cx="2233612" cy="238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1933BB9-3D98-4D3E-A586-5F843A207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4043" y="2663301"/>
                <a:ext cx="452761" cy="134052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8BF71E6-641A-437F-99F9-9ED8235B4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876" y="4005264"/>
                <a:ext cx="904874" cy="90487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2F26903-6B87-4BB1-9C0A-11B8667F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794" y="4900613"/>
                <a:ext cx="181213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A3B035-3144-4513-92F6-7E8C02C520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6271" y="3104231"/>
                <a:ext cx="890341" cy="180192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EFE19FD-CB29-4564-98D7-5A16A2A39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3965" y="2668252"/>
                <a:ext cx="912649" cy="43597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rgbClr val="FF66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BFF12-8DF7-4D0C-BC0B-B2A9785F1589}"/>
              </a:ext>
            </a:extLst>
          </p:cNvPr>
          <p:cNvSpPr txBox="1"/>
          <p:nvPr/>
        </p:nvSpPr>
        <p:spPr>
          <a:xfrm>
            <a:off x="10945301" y="2122036"/>
            <a:ext cx="5753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C91286-A443-4A15-8DDB-1F120642395F}"/>
              </a:ext>
            </a:extLst>
          </p:cNvPr>
          <p:cNvSpPr txBox="1"/>
          <p:nvPr/>
        </p:nvSpPr>
        <p:spPr>
          <a:xfrm>
            <a:off x="747378" y="1470728"/>
            <a:ext cx="4180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toán: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B1 – Sắp xếp các điểm theo thứ tự tăng dần về hoành độ, nếu có nhiều điểm có cùng hoành độ thì sắp theo tung độ tăng dần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B2- Chọn 2 điểm P0 và Pn-1 làm hai điểm bắt đầu.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B3-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dựa trên nhận xét nh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algn="just"/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Các điểm nằm trên đường bao lồi trên thỏa điều kiện: ba điểm liên tiếp trên bao lồi sẽ tạo thành một tam giác có diện tích đại số 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(ba điểm liệt kê thuận chiều kim đồng hồ)</a:t>
            </a:r>
          </a:p>
          <a:p>
            <a:pPr algn="just"/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Các điểm nằm trên đ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thì 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lại.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Lưu ý: cả hai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đều bắt đầu xây dựng từ P</a:t>
            </a:r>
            <a:r>
              <a:rPr 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B4 – Ghép các đỉnh trên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bao lồi d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ới thành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hoàn chỉnh</a:t>
            </a:r>
          </a:p>
        </p:txBody>
      </p:sp>
    </p:spTree>
    <p:extLst>
      <p:ext uri="{BB962C8B-B14F-4D97-AF65-F5344CB8AC3E}">
        <p14:creationId xmlns:p14="http://schemas.microsoft.com/office/powerpoint/2010/main" val="6905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99E5-0A6B-4CCF-8306-4E9D6A2D09C2}"/>
              </a:ext>
            </a:extLst>
          </p:cNvPr>
          <p:cNvSpPr txBox="1"/>
          <p:nvPr/>
        </p:nvSpPr>
        <p:spPr>
          <a:xfrm>
            <a:off x="672496" y="2460047"/>
            <a:ext cx="408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Cần sắp xếp các điểm theo độ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 tiên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hoành độ tung độ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1DA2-9E54-499E-BDD4-AFE10516043A}"/>
              </a:ext>
            </a:extLst>
          </p:cNvPr>
          <p:cNvSpPr txBox="1"/>
          <p:nvPr/>
        </p:nvSpPr>
        <p:spPr>
          <a:xfrm>
            <a:off x="6494496" y="1534267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857462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99E5-0A6B-4CCF-8306-4E9D6A2D09C2}"/>
              </a:ext>
            </a:extLst>
          </p:cNvPr>
          <p:cNvSpPr txBox="1"/>
          <p:nvPr/>
        </p:nvSpPr>
        <p:spPr>
          <a:xfrm>
            <a:off x="672496" y="2460047"/>
            <a:ext cx="408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Cần sắp xếp các điểm theo độ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 tiên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hoành độ tung độ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1DA2-9E54-499E-BDD4-AFE10516043A}"/>
              </a:ext>
            </a:extLst>
          </p:cNvPr>
          <p:cNvSpPr txBox="1"/>
          <p:nvPr/>
        </p:nvSpPr>
        <p:spPr>
          <a:xfrm>
            <a:off x="6494496" y="1534267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2BDF2-C3CC-4A00-B645-BE6582B39463}"/>
              </a:ext>
            </a:extLst>
          </p:cNvPr>
          <p:cNvSpPr txBox="1"/>
          <p:nvPr/>
        </p:nvSpPr>
        <p:spPr>
          <a:xfrm>
            <a:off x="7101510" y="442808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58AB-6BA7-4BF4-9AC1-EC492367720F}"/>
              </a:ext>
            </a:extLst>
          </p:cNvPr>
          <p:cNvSpPr txBox="1"/>
          <p:nvPr/>
        </p:nvSpPr>
        <p:spPr>
          <a:xfrm>
            <a:off x="7131706" y="2181172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466176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BFF12-8DF7-4D0C-BC0B-B2A9785F1589}"/>
              </a:ext>
            </a:extLst>
          </p:cNvPr>
          <p:cNvSpPr txBox="1"/>
          <p:nvPr/>
        </p:nvSpPr>
        <p:spPr>
          <a:xfrm>
            <a:off x="10945300" y="2122036"/>
            <a:ext cx="666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99E5-0A6B-4CCF-8306-4E9D6A2D09C2}"/>
              </a:ext>
            </a:extLst>
          </p:cNvPr>
          <p:cNvSpPr txBox="1"/>
          <p:nvPr/>
        </p:nvSpPr>
        <p:spPr>
          <a:xfrm>
            <a:off x="672496" y="2460047"/>
            <a:ext cx="408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Cần sắp xếp các điểm theo độ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 tiên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hoành độ tung độ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1DA2-9E54-499E-BDD4-AFE10516043A}"/>
              </a:ext>
            </a:extLst>
          </p:cNvPr>
          <p:cNvSpPr txBox="1"/>
          <p:nvPr/>
        </p:nvSpPr>
        <p:spPr>
          <a:xfrm>
            <a:off x="6494496" y="1534267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2BDF2-C3CC-4A00-B645-BE6582B39463}"/>
              </a:ext>
            </a:extLst>
          </p:cNvPr>
          <p:cNvSpPr txBox="1"/>
          <p:nvPr/>
        </p:nvSpPr>
        <p:spPr>
          <a:xfrm>
            <a:off x="7101510" y="442808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58AB-6BA7-4BF4-9AC1-EC492367720F}"/>
              </a:ext>
            </a:extLst>
          </p:cNvPr>
          <p:cNvSpPr txBox="1"/>
          <p:nvPr/>
        </p:nvSpPr>
        <p:spPr>
          <a:xfrm>
            <a:off x="7131706" y="2181172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DD2B5-A459-47EC-8845-D4B07451970A}"/>
              </a:ext>
            </a:extLst>
          </p:cNvPr>
          <p:cNvSpPr txBox="1"/>
          <p:nvPr/>
        </p:nvSpPr>
        <p:spPr>
          <a:xfrm>
            <a:off x="7687028" y="331003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A9598-497B-4DFF-AB31-2B637CFC5A30}"/>
              </a:ext>
            </a:extLst>
          </p:cNvPr>
          <p:cNvSpPr txBox="1"/>
          <p:nvPr/>
        </p:nvSpPr>
        <p:spPr>
          <a:xfrm>
            <a:off x="8274156" y="3887030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41D6C-616D-4E0E-9893-DB1B4113D1C4}"/>
              </a:ext>
            </a:extLst>
          </p:cNvPr>
          <p:cNvSpPr txBox="1"/>
          <p:nvPr/>
        </p:nvSpPr>
        <p:spPr>
          <a:xfrm>
            <a:off x="8274156" y="2181172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F2310F-F743-4374-9F69-99021BB55778}"/>
              </a:ext>
            </a:extLst>
          </p:cNvPr>
          <p:cNvSpPr txBox="1"/>
          <p:nvPr/>
        </p:nvSpPr>
        <p:spPr>
          <a:xfrm>
            <a:off x="8862731" y="276102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51B185-735C-4CA4-B60B-949D1E4C0DC5}"/>
              </a:ext>
            </a:extLst>
          </p:cNvPr>
          <p:cNvSpPr txBox="1"/>
          <p:nvPr/>
        </p:nvSpPr>
        <p:spPr>
          <a:xfrm>
            <a:off x="9404902" y="452592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2F5DA-C829-4EFA-9FEC-41182EDBC5B3}"/>
              </a:ext>
            </a:extLst>
          </p:cNvPr>
          <p:cNvSpPr txBox="1"/>
          <p:nvPr/>
        </p:nvSpPr>
        <p:spPr>
          <a:xfrm>
            <a:off x="9483556" y="154715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</a:p>
        </p:txBody>
      </p:sp>
    </p:spTree>
    <p:extLst>
      <p:ext uri="{BB962C8B-B14F-4D97-AF65-F5344CB8AC3E}">
        <p14:creationId xmlns:p14="http://schemas.microsoft.com/office/powerpoint/2010/main" val="282455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rgbClr val="FF66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BFF12-8DF7-4D0C-BC0B-B2A9785F1589}"/>
              </a:ext>
            </a:extLst>
          </p:cNvPr>
          <p:cNvSpPr txBox="1"/>
          <p:nvPr/>
        </p:nvSpPr>
        <p:spPr>
          <a:xfrm>
            <a:off x="10945301" y="2122036"/>
            <a:ext cx="5753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C91286-A443-4A15-8DDB-1F120642395F}"/>
              </a:ext>
            </a:extLst>
          </p:cNvPr>
          <p:cNvSpPr txBox="1"/>
          <p:nvPr/>
        </p:nvSpPr>
        <p:spPr>
          <a:xfrm>
            <a:off x="585926" y="2122036"/>
            <a:ext cx="4329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Chọn hai điểm P0 và Pn-1 thỏa tiêu chí nh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P0 có hoành độ nhỏ nhất, tung độ nhỏ nhất.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Pn-1 có hoành độ lớn nhất, tung độ lớn nhất.</a:t>
            </a:r>
          </a:p>
          <a:p>
            <a:pPr algn="just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75C506-A1C7-4E90-9917-D360AEED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82" y="1411696"/>
            <a:ext cx="2978279" cy="55372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DIỆN TÍCH TAM GIÁC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CDA94-D021-41EA-8B09-FC247B300701}"/>
              </a:ext>
            </a:extLst>
          </p:cNvPr>
          <p:cNvSpPr/>
          <p:nvPr/>
        </p:nvSpPr>
        <p:spPr>
          <a:xfrm>
            <a:off x="900003" y="2028923"/>
            <a:ext cx="3434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>
                <a:solidFill>
                  <a:srgbClr val="FF0000"/>
                </a:solidFill>
                <a:latin typeface="Linux Libertine"/>
              </a:rPr>
              <a:t>CÔNG THỨC HERON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4FF73-541C-444F-BBAC-D6E23DFAAFA5}"/>
              </a:ext>
            </a:extLst>
          </p:cNvPr>
          <p:cNvSpPr txBox="1"/>
          <p:nvPr/>
        </p:nvSpPr>
        <p:spPr>
          <a:xfrm>
            <a:off x="2051340" y="5173568"/>
            <a:ext cx="252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SAI SỐ!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9555D-7761-495B-8D7F-F367D1CE9BC4}"/>
              </a:ext>
            </a:extLst>
          </p:cNvPr>
          <p:cNvGrpSpPr/>
          <p:nvPr/>
        </p:nvGrpSpPr>
        <p:grpSpPr>
          <a:xfrm>
            <a:off x="295997" y="2641859"/>
            <a:ext cx="5014933" cy="2431532"/>
            <a:chOff x="307083" y="2455298"/>
            <a:chExt cx="5014933" cy="24315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2B6C6E-CDA0-40BA-B83E-D8703260B796}"/>
                </a:ext>
              </a:extLst>
            </p:cNvPr>
            <p:cNvGrpSpPr/>
            <p:nvPr/>
          </p:nvGrpSpPr>
          <p:grpSpPr>
            <a:xfrm>
              <a:off x="307083" y="2455298"/>
              <a:ext cx="5014933" cy="2431532"/>
              <a:chOff x="104429" y="2165058"/>
              <a:chExt cx="5014933" cy="2431532"/>
            </a:xfrm>
          </p:grpSpPr>
          <p:pic>
            <p:nvPicPr>
              <p:cNvPr id="6152" name="Picture 8" descr="Image result for công thức heron">
                <a:extLst>
                  <a:ext uri="{FF2B5EF4-FFF2-40B4-BE49-F238E27FC236}">
                    <a16:creationId xmlns:a16="http://schemas.microsoft.com/office/drawing/2014/main" id="{C5E98310-7A1D-412E-BDD8-9297DD6F3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9" y="2165058"/>
                <a:ext cx="5014933" cy="795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0BE851D-BE13-4F07-96F2-DBCC9AC92161}"/>
                  </a:ext>
                </a:extLst>
              </p:cNvPr>
              <p:cNvGrpSpPr/>
              <p:nvPr/>
            </p:nvGrpSpPr>
            <p:grpSpPr>
              <a:xfrm>
                <a:off x="772506" y="3336329"/>
                <a:ext cx="3067442" cy="1260261"/>
                <a:chOff x="714373" y="3073186"/>
                <a:chExt cx="3067442" cy="1260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2733EB9-04C0-4AE1-AD5B-DD81804063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373" y="3073186"/>
                      <a:ext cx="3067442" cy="335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2733EB9-04C0-4AE1-AD5B-DD81804063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373" y="3073186"/>
                      <a:ext cx="3067442" cy="33541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96" r="-398" b="-2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ADA6B17-7803-42AE-99B3-DF59D982D6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041" y="3535610"/>
                      <a:ext cx="3031856" cy="335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ADA6B17-7803-42AE-99B3-DF59D982D6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041" y="3535610"/>
                      <a:ext cx="3031856" cy="33541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406" r="-402" b="-2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1D9F62F-F08C-4760-8007-D2346069B8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041" y="3998034"/>
                      <a:ext cx="3031536" cy="335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1D9F62F-F08C-4760-8007-D2346069B8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041" y="3998034"/>
                      <a:ext cx="3031536" cy="33541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02" r="-402" b="-2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8DF94-9412-476E-86B8-AD04CB59C4A5}"/>
                </a:ext>
              </a:extLst>
            </p:cNvPr>
            <p:cNvSpPr txBox="1"/>
            <p:nvPr/>
          </p:nvSpPr>
          <p:spPr>
            <a:xfrm>
              <a:off x="394856" y="3357393"/>
              <a:ext cx="684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1706BB-A36B-401F-A3E3-CBD787BBD8A0}"/>
              </a:ext>
            </a:extLst>
          </p:cNvPr>
          <p:cNvGrpSpPr/>
          <p:nvPr/>
        </p:nvGrpSpPr>
        <p:grpSpPr>
          <a:xfrm>
            <a:off x="5241523" y="468088"/>
            <a:ext cx="6791907" cy="5363010"/>
            <a:chOff x="5241521" y="468087"/>
            <a:chExt cx="6791906" cy="5363011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E0CF2DAF-B103-4AE6-8C62-5EE3979B3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5B26D3D-32B9-45B0-900F-57521FDE6F2B}"/>
                </a:ext>
              </a:extLst>
            </p:cNvPr>
            <p:cNvGrpSpPr/>
            <p:nvPr/>
          </p:nvGrpSpPr>
          <p:grpSpPr>
            <a:xfrm>
              <a:off x="5390593" y="2034754"/>
              <a:ext cx="6223602" cy="3597498"/>
              <a:chOff x="5390593" y="2034754"/>
              <a:chExt cx="6223602" cy="359749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18901B0-0B8C-4D05-A7CD-5BDA6BB4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D1FDC66-7C7D-4955-BB8E-B9656EFBD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BA36E7-E56D-4CA3-BBCD-429633B95F4C}"/>
                  </a:ext>
                </a:extLst>
              </p:cNvPr>
              <p:cNvSpPr txBox="1"/>
              <p:nvPr/>
            </p:nvSpPr>
            <p:spPr>
              <a:xfrm>
                <a:off x="6328982" y="3253162"/>
                <a:ext cx="4875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EC5515-E98A-4FE7-A338-A410ED62A63E}"/>
                  </a:ext>
                </a:extLst>
              </p:cNvPr>
              <p:cNvSpPr txBox="1"/>
              <p:nvPr/>
            </p:nvSpPr>
            <p:spPr>
              <a:xfrm>
                <a:off x="9272795" y="2034754"/>
                <a:ext cx="4791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573A01-4620-488B-9672-48E85640680A}"/>
                  </a:ext>
                </a:extLst>
              </p:cNvPr>
              <p:cNvSpPr txBox="1"/>
              <p:nvPr/>
            </p:nvSpPr>
            <p:spPr>
              <a:xfrm>
                <a:off x="11101387" y="3949496"/>
                <a:ext cx="5128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4213339-20B9-4297-9FBC-D76B0211E2E1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E83300A-76C7-48BF-9257-3835E86B6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4C70453-4E31-420E-AA31-8BE113DC0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6EF9FDB-B028-450D-A2F2-BD0F2EEF898E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0B65DE5-5B0B-4CC8-9025-F128B7B30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D187BEC-FDDA-40E1-817E-E52B0AC9C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91211FF-EEFB-428D-9B4B-9D612099CD6F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C65AC22-F015-421E-A293-33C1FF32468B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CE61DCA-C1B2-41AB-B099-7B559E188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669D450-ABC3-4A8B-B062-0A1D9E116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4E10AAC-3918-4F3E-9654-3A4B8D3EB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7570D0F-C1AF-4E62-9CAA-73D4445AC3F7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319B3B-4ACB-4BD2-900F-1E9A549C96B5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A3CF505D-31D1-4A9D-B8D0-317253803AF3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D5A8BEB-E436-4D6D-AEFF-A23B7D40D885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740A8D-1693-4976-AE2C-9CF68D07862A}"/>
                  </a:ext>
                </a:extLst>
              </p:cNvPr>
              <p:cNvSpPr txBox="1"/>
              <p:nvPr/>
            </p:nvSpPr>
            <p:spPr>
              <a:xfrm>
                <a:off x="11069418" y="5196653"/>
                <a:ext cx="5128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3DB28CA-CE79-4059-9266-017577BD092D}"/>
                  </a:ext>
                </a:extLst>
              </p:cNvPr>
              <p:cNvSpPr txBox="1"/>
              <p:nvPr/>
            </p:nvSpPr>
            <p:spPr>
              <a:xfrm>
                <a:off x="5436767" y="2085965"/>
                <a:ext cx="573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86A01-FF53-4C88-AD19-A0EAD1D01FB0}"/>
                  </a:ext>
                </a:extLst>
              </p:cNvPr>
              <p:cNvSpPr txBox="1"/>
              <p:nvPr/>
            </p:nvSpPr>
            <p:spPr>
              <a:xfrm>
                <a:off x="9255985" y="5196653"/>
                <a:ext cx="5128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2D8200-4008-4DD2-B13A-9874D9E29D43}"/>
                  </a:ext>
                </a:extLst>
              </p:cNvPr>
              <p:cNvSpPr txBox="1"/>
              <p:nvPr/>
            </p:nvSpPr>
            <p:spPr>
              <a:xfrm>
                <a:off x="6727197" y="5196653"/>
                <a:ext cx="5128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866723-2766-4BD9-9DC2-61F4396555AD}"/>
                  </a:ext>
                </a:extLst>
              </p:cNvPr>
              <p:cNvSpPr txBox="1"/>
              <p:nvPr/>
            </p:nvSpPr>
            <p:spPr>
              <a:xfrm>
                <a:off x="5436767" y="3343793"/>
                <a:ext cx="573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47FCB-EE0D-448D-9286-B8BDC7F9DCC5}"/>
                  </a:ext>
                </a:extLst>
              </p:cNvPr>
              <p:cNvSpPr txBox="1"/>
              <p:nvPr/>
            </p:nvSpPr>
            <p:spPr>
              <a:xfrm>
                <a:off x="5436767" y="3955817"/>
                <a:ext cx="573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774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58D85-9978-45E8-A595-9382DC253846}"/>
              </a:ext>
            </a:extLst>
          </p:cNvPr>
          <p:cNvGrpSpPr/>
          <p:nvPr/>
        </p:nvGrpSpPr>
        <p:grpSpPr>
          <a:xfrm>
            <a:off x="4941038" y="1192931"/>
            <a:ext cx="6344182" cy="5009481"/>
            <a:chOff x="3676118" y="2130852"/>
            <a:chExt cx="4839764" cy="382156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9EB55B2-8396-4E5E-85A7-3F575CDA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18" y="2130852"/>
              <a:ext cx="4839764" cy="382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EC7F9-646F-4B22-AA78-7B44A82B408F}"/>
                </a:ext>
              </a:extLst>
            </p:cNvPr>
            <p:cNvSpPr/>
            <p:nvPr/>
          </p:nvSpPr>
          <p:spPr>
            <a:xfrm>
              <a:off x="6878098" y="3480181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443E3-EFBB-4309-B5F6-B951625E5731}"/>
                </a:ext>
              </a:extLst>
            </p:cNvPr>
            <p:cNvSpPr/>
            <p:nvPr/>
          </p:nvSpPr>
          <p:spPr>
            <a:xfrm>
              <a:off x="5981194" y="3927426"/>
              <a:ext cx="149289" cy="1492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74B2F-0B63-4A10-9CEF-6C4E9E7561E6}"/>
                </a:ext>
              </a:extLst>
            </p:cNvPr>
            <p:cNvSpPr/>
            <p:nvPr/>
          </p:nvSpPr>
          <p:spPr>
            <a:xfrm>
              <a:off x="6433546" y="3040029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162D81-E00B-4864-8B93-D2D28E208A31}"/>
                </a:ext>
              </a:extLst>
            </p:cNvPr>
            <p:cNvSpPr/>
            <p:nvPr/>
          </p:nvSpPr>
          <p:spPr>
            <a:xfrm>
              <a:off x="6429094" y="4397403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81567-E3A7-4194-8051-CA30789DDD2A}"/>
                </a:ext>
              </a:extLst>
            </p:cNvPr>
            <p:cNvSpPr/>
            <p:nvPr/>
          </p:nvSpPr>
          <p:spPr>
            <a:xfrm>
              <a:off x="5534522" y="3040030"/>
              <a:ext cx="149289" cy="149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8B7DDC-47DA-4A24-B726-53C187744652}"/>
                </a:ext>
              </a:extLst>
            </p:cNvPr>
            <p:cNvGrpSpPr/>
            <p:nvPr/>
          </p:nvGrpSpPr>
          <p:grpSpPr>
            <a:xfrm>
              <a:off x="4637457" y="2589900"/>
              <a:ext cx="2830624" cy="2369542"/>
              <a:chOff x="4637457" y="2589900"/>
              <a:chExt cx="2830624" cy="23695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D45AAB-318E-4DF9-9177-4185134178BC}"/>
                  </a:ext>
                </a:extLst>
              </p:cNvPr>
              <p:cNvSpPr/>
              <p:nvPr/>
            </p:nvSpPr>
            <p:spPr>
              <a:xfrm>
                <a:off x="731879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52D946-FF7B-41D5-87A5-0FFA65C31FEB}"/>
                  </a:ext>
                </a:extLst>
              </p:cNvPr>
              <p:cNvSpPr/>
              <p:nvPr/>
            </p:nvSpPr>
            <p:spPr>
              <a:xfrm>
                <a:off x="5534522" y="481015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517A0B-0BD2-45D7-846B-E7EE5FABE37A}"/>
                  </a:ext>
                </a:extLst>
              </p:cNvPr>
              <p:cNvSpPr/>
              <p:nvPr/>
            </p:nvSpPr>
            <p:spPr>
              <a:xfrm>
                <a:off x="7318790" y="2589900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A0A98E-2079-45D0-8183-1DEF2FE59244}"/>
                  </a:ext>
                </a:extLst>
              </p:cNvPr>
              <p:cNvSpPr/>
              <p:nvPr/>
            </p:nvSpPr>
            <p:spPr>
              <a:xfrm>
                <a:off x="5085524" y="260255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482E9-31FC-487E-B16B-1D0D5761A24B}"/>
                  </a:ext>
                </a:extLst>
              </p:cNvPr>
              <p:cNvSpPr/>
              <p:nvPr/>
            </p:nvSpPr>
            <p:spPr>
              <a:xfrm>
                <a:off x="4637457" y="3929127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B5513-C097-4D4B-943E-2CD7B3FA53EE}"/>
                </a:ext>
              </a:extLst>
            </p:cNvPr>
            <p:cNvSpPr/>
            <p:nvPr/>
          </p:nvSpPr>
          <p:spPr>
            <a:xfrm>
              <a:off x="8229598" y="3040029"/>
              <a:ext cx="149289" cy="14928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16EDD0-0BE9-4E43-AD1C-BBDC5C09A618}"/>
              </a:ext>
            </a:extLst>
          </p:cNvPr>
          <p:cNvSpPr txBox="1"/>
          <p:nvPr/>
        </p:nvSpPr>
        <p:spPr>
          <a:xfrm>
            <a:off x="5875926" y="336881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BFF12-8DF7-4D0C-BC0B-B2A9785F1589}"/>
              </a:ext>
            </a:extLst>
          </p:cNvPr>
          <p:cNvSpPr txBox="1"/>
          <p:nvPr/>
        </p:nvSpPr>
        <p:spPr>
          <a:xfrm>
            <a:off x="10945300" y="2122036"/>
            <a:ext cx="666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1DA2-9E54-499E-BDD4-AFE10516043A}"/>
              </a:ext>
            </a:extLst>
          </p:cNvPr>
          <p:cNvSpPr txBox="1"/>
          <p:nvPr/>
        </p:nvSpPr>
        <p:spPr>
          <a:xfrm>
            <a:off x="6494496" y="1534267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2BDF2-C3CC-4A00-B645-BE6582B39463}"/>
              </a:ext>
            </a:extLst>
          </p:cNvPr>
          <p:cNvSpPr txBox="1"/>
          <p:nvPr/>
        </p:nvSpPr>
        <p:spPr>
          <a:xfrm>
            <a:off x="7101510" y="4428081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58AB-6BA7-4BF4-9AC1-EC492367720F}"/>
              </a:ext>
            </a:extLst>
          </p:cNvPr>
          <p:cNvSpPr txBox="1"/>
          <p:nvPr/>
        </p:nvSpPr>
        <p:spPr>
          <a:xfrm>
            <a:off x="7131706" y="2181172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DD2B5-A459-47EC-8845-D4B07451970A}"/>
              </a:ext>
            </a:extLst>
          </p:cNvPr>
          <p:cNvSpPr txBox="1"/>
          <p:nvPr/>
        </p:nvSpPr>
        <p:spPr>
          <a:xfrm>
            <a:off x="7687028" y="331003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A9598-497B-4DFF-AB31-2B637CFC5A30}"/>
              </a:ext>
            </a:extLst>
          </p:cNvPr>
          <p:cNvSpPr txBox="1"/>
          <p:nvPr/>
        </p:nvSpPr>
        <p:spPr>
          <a:xfrm>
            <a:off x="8274156" y="3887030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41D6C-616D-4E0E-9893-DB1B4113D1C4}"/>
              </a:ext>
            </a:extLst>
          </p:cNvPr>
          <p:cNvSpPr txBox="1"/>
          <p:nvPr/>
        </p:nvSpPr>
        <p:spPr>
          <a:xfrm>
            <a:off x="8274156" y="2181172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F2310F-F743-4374-9F69-99021BB55778}"/>
              </a:ext>
            </a:extLst>
          </p:cNvPr>
          <p:cNvSpPr txBox="1"/>
          <p:nvPr/>
        </p:nvSpPr>
        <p:spPr>
          <a:xfrm>
            <a:off x="8862731" y="276102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51B185-735C-4CA4-B60B-949D1E4C0DC5}"/>
              </a:ext>
            </a:extLst>
          </p:cNvPr>
          <p:cNvSpPr txBox="1"/>
          <p:nvPr/>
        </p:nvSpPr>
        <p:spPr>
          <a:xfrm>
            <a:off x="9404902" y="452592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2F5DA-C829-4EFA-9FEC-41182EDBC5B3}"/>
              </a:ext>
            </a:extLst>
          </p:cNvPr>
          <p:cNvSpPr txBox="1"/>
          <p:nvPr/>
        </p:nvSpPr>
        <p:spPr>
          <a:xfrm>
            <a:off x="9483556" y="1547158"/>
            <a:ext cx="4231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860E9-5A8A-4AAC-AFE5-BE4A39C9CC98}"/>
              </a:ext>
            </a:extLst>
          </p:cNvPr>
          <p:cNvSpPr txBox="1"/>
          <p:nvPr/>
        </p:nvSpPr>
        <p:spPr>
          <a:xfrm>
            <a:off x="704022" y="2259321"/>
            <a:ext cx="41011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hai điểm nh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là điểm có hoành độ nhỏ nhất, nếu có nhiều điểm cùng có hoành độ nhỏ nhất thì chọn điểm có tung độ nhỏ nhất.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là điểm có hoành độ lớn nhất, nếu có nhiều điểm cùng có hoành độ lớn nhất thì chọn điểm có tung độ lớn nhất.</a:t>
            </a:r>
          </a:p>
        </p:txBody>
      </p:sp>
    </p:spTree>
    <p:extLst>
      <p:ext uri="{BB962C8B-B14F-4D97-AF65-F5344CB8AC3E}">
        <p14:creationId xmlns:p14="http://schemas.microsoft.com/office/powerpoint/2010/main" val="2989548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7101510" y="4428081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131707" y="2181172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687028" y="331003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A860E9-5A8A-4AAC-AFE5-BE4A39C9CC98}"/>
              </a:ext>
            </a:extLst>
          </p:cNvPr>
          <p:cNvSpPr txBox="1"/>
          <p:nvPr/>
        </p:nvSpPr>
        <p:spPr>
          <a:xfrm>
            <a:off x="704022" y="2259321"/>
            <a:ext cx="5391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stack S1 và S2 l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 các đỉnh thuộc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đầu và cuối của hai stack chính là hai điểm P0 và Pn-1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tạo đ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ới đ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ợc mô tả d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ới đây:</a:t>
            </a:r>
          </a:p>
        </p:txBody>
      </p: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2EEFC2B5-A064-4A72-966A-FE2818CB4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73758"/>
              </p:ext>
            </p:extLst>
          </p:nvPr>
        </p:nvGraphicFramePr>
        <p:xfrm>
          <a:off x="1987524" y="3403033"/>
          <a:ext cx="20705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93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690193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690193">
                  <a:extLst>
                    <a:ext uri="{9D8B030D-6E8A-4147-A177-3AD203B41FA5}">
                      <a16:colId xmlns:a16="http://schemas.microsoft.com/office/drawing/2014/main" val="274531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1C8F262-B066-443D-8AB5-A3FF206AD85D}"/>
              </a:ext>
            </a:extLst>
          </p:cNvPr>
          <p:cNvSpPr txBox="1"/>
          <p:nvPr/>
        </p:nvSpPr>
        <p:spPr>
          <a:xfrm>
            <a:off x="1902481" y="3124416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A53A5D-065E-461A-9691-6D3A1CBA0DD0}"/>
              </a:ext>
            </a:extLst>
          </p:cNvPr>
          <p:cNvSpPr txBox="1"/>
          <p:nvPr/>
        </p:nvSpPr>
        <p:spPr>
          <a:xfrm>
            <a:off x="1902481" y="382336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76A65B48-BBF2-447D-843E-0F0C103D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4195"/>
              </p:ext>
            </p:extLst>
          </p:nvPr>
        </p:nvGraphicFramePr>
        <p:xfrm>
          <a:off x="1987523" y="4100359"/>
          <a:ext cx="20705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93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690193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690193">
                  <a:extLst>
                    <a:ext uri="{9D8B030D-6E8A-4147-A177-3AD203B41FA5}">
                      <a16:colId xmlns:a16="http://schemas.microsoft.com/office/drawing/2014/main" val="274531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83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7101510" y="4428081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131707" y="2181172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687028" y="331003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điểm P0 vào S1 (điểm này đ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ơng nhiên thuộc bao lồi)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68277"/>
              </p:ext>
            </p:extLst>
          </p:nvPr>
        </p:nvGraphicFramePr>
        <p:xfrm>
          <a:off x="851763" y="3324373"/>
          <a:ext cx="537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5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1275820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131707" y="2181172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687028" y="331003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điểm P1, P2 vào S1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43711"/>
              </p:ext>
            </p:extLst>
          </p:nvPr>
        </p:nvGraphicFramePr>
        <p:xfrm>
          <a:off x="911136" y="3351839"/>
          <a:ext cx="1612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5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53755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537558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716C2C-2A3A-4B68-80AC-ED4E436CF39A}"/>
              </a:ext>
            </a:extLst>
          </p:cNvPr>
          <p:cNvSpPr txBox="1"/>
          <p:nvPr/>
        </p:nvSpPr>
        <p:spPr>
          <a:xfrm>
            <a:off x="880281" y="3811134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(P0, P1, P2),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giữ nguyên stack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7105650" y="2940050"/>
            <a:ext cx="828675" cy="815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>
            <a:off x="7079456" y="1562100"/>
            <a:ext cx="400050" cy="12477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50640" y="1553912"/>
            <a:ext cx="418610" cy="2192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28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687028" y="331003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 Tiếp theo xét điểm P3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5046"/>
              </p:ext>
            </p:extLst>
          </p:nvPr>
        </p:nvGraphicFramePr>
        <p:xfrm>
          <a:off x="911136" y="3351839"/>
          <a:ext cx="13692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56429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56429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 flipV="1">
            <a:off x="7993380" y="2019300"/>
            <a:ext cx="7620" cy="1706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>
            <a:off x="7536180" y="1546860"/>
            <a:ext cx="441960" cy="21869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50640" y="1553912"/>
            <a:ext cx="386860" cy="332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P2, P3),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bỏ điểm P2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2ADC18F8-9014-4981-BC5D-A5F0A7204708}"/>
              </a:ext>
            </a:extLst>
          </p:cNvPr>
          <p:cNvSpPr/>
          <p:nvPr/>
        </p:nvSpPr>
        <p:spPr>
          <a:xfrm>
            <a:off x="1746387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A3CAF7B4-2815-481E-989F-6880F8B03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0378"/>
              </p:ext>
            </p:extLst>
          </p:nvPr>
        </p:nvGraphicFramePr>
        <p:xfrm>
          <a:off x="397767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3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687028" y="331003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 Tiếp theo xét điểm P3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09934"/>
              </p:ext>
            </p:extLst>
          </p:nvPr>
        </p:nvGraphicFramePr>
        <p:xfrm>
          <a:off x="911136" y="3351839"/>
          <a:ext cx="912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56429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V="1">
            <a:off x="7101840" y="2019300"/>
            <a:ext cx="830580" cy="8153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>
            <a:off x="7078980" y="1546860"/>
            <a:ext cx="457200" cy="12649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50640" y="1553912"/>
            <a:ext cx="386860" cy="3320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(P0, P1, P3),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Đưa P3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A3CAF7B4-2815-481E-989F-6880F8B03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7805"/>
              </p:ext>
            </p:extLst>
          </p:nvPr>
        </p:nvGraphicFramePr>
        <p:xfrm>
          <a:off x="3982482" y="3351839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17747 -0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274156" y="3887029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64607"/>
              </p:ext>
            </p:extLst>
          </p:nvPr>
        </p:nvGraphicFramePr>
        <p:xfrm>
          <a:off x="911136" y="3351839"/>
          <a:ext cx="13692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56429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56429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 flipV="1">
            <a:off x="8039100" y="2004060"/>
            <a:ext cx="381000" cy="8153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>
            <a:off x="7520940" y="1531620"/>
            <a:ext cx="899160" cy="13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50640" y="1553912"/>
            <a:ext cx="386860" cy="3320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P3, P4),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P4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3963"/>
              </p:ext>
            </p:extLst>
          </p:nvPr>
        </p:nvGraphicFramePr>
        <p:xfrm>
          <a:off x="3977679" y="335565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3802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5023"/>
              </p:ext>
            </p:extLst>
          </p:nvPr>
        </p:nvGraphicFramePr>
        <p:xfrm>
          <a:off x="911136" y="3351839"/>
          <a:ext cx="1726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2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387475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 flipV="1">
            <a:off x="8039100" y="2004060"/>
            <a:ext cx="381000" cy="8153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 flipV="1">
            <a:off x="8420100" y="2834640"/>
            <a:ext cx="480060" cy="48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 flipV="1">
            <a:off x="8046720" y="1988820"/>
            <a:ext cx="868680" cy="1341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(P3, P4, P5),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P4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26611"/>
              </p:ext>
            </p:extLst>
          </p:nvPr>
        </p:nvGraphicFramePr>
        <p:xfrm>
          <a:off x="397767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E4E0E80-BAAB-42B5-9A04-528CD23BFAB2}"/>
              </a:ext>
            </a:extLst>
          </p:cNvPr>
          <p:cNvSpPr/>
          <p:nvPr/>
        </p:nvSpPr>
        <p:spPr>
          <a:xfrm>
            <a:off x="2122866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04023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/>
        </p:nvGraphicFramePr>
        <p:xfrm>
          <a:off x="911136" y="3351839"/>
          <a:ext cx="1726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2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387475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7578725" y="1530350"/>
            <a:ext cx="361950" cy="358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 flipV="1">
            <a:off x="7553325" y="1555750"/>
            <a:ext cx="1346835" cy="1766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 flipV="1">
            <a:off x="8046720" y="1988820"/>
            <a:ext cx="868680" cy="1341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P3, P5),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P5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E4E0E80-BAAB-42B5-9A04-528CD23BFAB2}"/>
              </a:ext>
            </a:extLst>
          </p:cNvPr>
          <p:cNvSpPr/>
          <p:nvPr/>
        </p:nvSpPr>
        <p:spPr>
          <a:xfrm>
            <a:off x="2122866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19883"/>
              </p:ext>
            </p:extLst>
          </p:nvPr>
        </p:nvGraphicFramePr>
        <p:xfrm>
          <a:off x="395481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14349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377118" y="2103527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74155" y="2181172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37152"/>
              </p:ext>
            </p:extLst>
          </p:nvPr>
        </p:nvGraphicFramePr>
        <p:xfrm>
          <a:off x="911136" y="3351839"/>
          <a:ext cx="1726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2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387475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1927860"/>
            <a:ext cx="769620" cy="1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V="1">
            <a:off x="8945880" y="2042160"/>
            <a:ext cx="0" cy="1249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 flipV="1">
            <a:off x="8046720" y="1988820"/>
            <a:ext cx="868680" cy="1341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(P3, P5, P6),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P5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18256"/>
              </p:ext>
            </p:extLst>
          </p:nvPr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6BC44784-C873-4316-A669-6352D42F0E2F}"/>
              </a:ext>
            </a:extLst>
          </p:cNvPr>
          <p:cNvSpPr/>
          <p:nvPr/>
        </p:nvSpPr>
        <p:spPr>
          <a:xfrm>
            <a:off x="2136002" y="3243520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67A6DA-B612-47D4-951E-F48EECB1C606}"/>
              </a:ext>
            </a:extLst>
          </p:cNvPr>
          <p:cNvSpPr txBox="1">
            <a:spLocks/>
          </p:cNvSpPr>
          <p:nvPr/>
        </p:nvSpPr>
        <p:spPr>
          <a:xfrm>
            <a:off x="1637380" y="1780970"/>
            <a:ext cx="2047273" cy="539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(point)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E552-8BE2-4C4E-8FF5-8FF2364EF55B}"/>
              </a:ext>
            </a:extLst>
          </p:cNvPr>
          <p:cNvGrpSpPr/>
          <p:nvPr/>
        </p:nvGrpSpPr>
        <p:grpSpPr>
          <a:xfrm>
            <a:off x="5164548" y="1610733"/>
            <a:ext cx="5302225" cy="3614004"/>
            <a:chOff x="4129374" y="253741"/>
            <a:chExt cx="7410905" cy="5851784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85C17ED-6EB2-4A9D-82E8-B7175F6A8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374" y="25374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5BC00A-9EA6-44F6-9B16-BE50364DEAF0}"/>
                </a:ext>
              </a:extLst>
            </p:cNvPr>
            <p:cNvSpPr/>
            <p:nvPr/>
          </p:nvSpPr>
          <p:spPr>
            <a:xfrm>
              <a:off x="7653624" y="3009900"/>
              <a:ext cx="228600" cy="228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0A4D-E339-49E9-9E51-8602F73E5906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7767924" y="3238500"/>
              <a:ext cx="0" cy="26384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5A153E-D822-4962-97FE-68DA41FF2C56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4324350" y="3124200"/>
              <a:ext cx="332927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BE095F-EDD9-41DB-A799-1D3D6D1E464F}"/>
                </a:ext>
              </a:extLst>
            </p:cNvPr>
            <p:cNvSpPr txBox="1"/>
            <p:nvPr/>
          </p:nvSpPr>
          <p:spPr>
            <a:xfrm>
              <a:off x="4268589" y="2526179"/>
              <a:ext cx="645654" cy="5980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5244B7-947E-424D-BE59-0C21EFABB577}"/>
                </a:ext>
              </a:extLst>
            </p:cNvPr>
            <p:cNvSpPr txBox="1"/>
            <p:nvPr/>
          </p:nvSpPr>
          <p:spPr>
            <a:xfrm>
              <a:off x="7750359" y="5320109"/>
              <a:ext cx="576163" cy="5980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7CA394-ED48-4A7E-B938-11EF8997D0F7}"/>
                </a:ext>
              </a:extLst>
            </p:cNvPr>
            <p:cNvSpPr txBox="1"/>
            <p:nvPr/>
          </p:nvSpPr>
          <p:spPr>
            <a:xfrm>
              <a:off x="7767924" y="2411879"/>
              <a:ext cx="285751" cy="5980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15F2319-08AE-4B67-AAB5-627614FAEEFF}"/>
              </a:ext>
            </a:extLst>
          </p:cNvPr>
          <p:cNvSpPr/>
          <p:nvPr/>
        </p:nvSpPr>
        <p:spPr>
          <a:xfrm>
            <a:off x="1115203" y="2800680"/>
            <a:ext cx="351279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struct</a:t>
            </a:r>
            <a:r>
              <a:rPr lang="en-US" sz="4000"/>
              <a:t> point{</a:t>
            </a:r>
          </a:p>
          <a:p>
            <a:r>
              <a:rPr lang="en-US" sz="4000"/>
              <a:t>    </a:t>
            </a:r>
            <a:r>
              <a:rPr lang="en-US" sz="4000">
                <a:solidFill>
                  <a:srgbClr val="0070C0"/>
                </a:solidFill>
              </a:rPr>
              <a:t>int</a:t>
            </a:r>
            <a:r>
              <a:rPr lang="en-US" sz="4000"/>
              <a:t> x, y;</a:t>
            </a:r>
          </a:p>
          <a:p>
            <a:r>
              <a:rPr lang="en-US" sz="4000"/>
              <a:t>};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37170D-D210-487E-9D94-D42368EF7E2D}"/>
              </a:ext>
            </a:extLst>
          </p:cNvPr>
          <p:cNvSpPr txBox="1">
            <a:spLocks/>
          </p:cNvSpPr>
          <p:nvPr/>
        </p:nvSpPr>
        <p:spPr>
          <a:xfrm>
            <a:off x="5506679" y="1153192"/>
            <a:ext cx="4199927" cy="4020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HÌNH HỌC CƠ SỞ</a:t>
            </a:r>
          </a:p>
        </p:txBody>
      </p:sp>
    </p:spTree>
    <p:extLst>
      <p:ext uri="{BB962C8B-B14F-4D97-AF65-F5344CB8AC3E}">
        <p14:creationId xmlns:p14="http://schemas.microsoft.com/office/powerpoint/2010/main" val="3076349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98492"/>
              </p:ext>
            </p:extLst>
          </p:nvPr>
        </p:nvGraphicFramePr>
        <p:xfrm>
          <a:off x="911136" y="3351839"/>
          <a:ext cx="1294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2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91943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1927860"/>
            <a:ext cx="769620" cy="1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 flipV="1">
            <a:off x="7589520" y="1524000"/>
            <a:ext cx="1304887" cy="368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 flipV="1">
            <a:off x="7566390" y="1535136"/>
            <a:ext cx="381270" cy="354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P3, P6),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P3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/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7CACD18-4F18-414C-9506-90282F01547B}"/>
              </a:ext>
            </a:extLst>
          </p:cNvPr>
          <p:cNvSpPr/>
          <p:nvPr/>
        </p:nvSpPr>
        <p:spPr>
          <a:xfrm>
            <a:off x="1703361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862730" y="2761029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12199"/>
              </p:ext>
            </p:extLst>
          </p:nvPr>
        </p:nvGraphicFramePr>
        <p:xfrm>
          <a:off x="911136" y="3351839"/>
          <a:ext cx="863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28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31628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>
            <a:off x="7124700" y="1981200"/>
            <a:ext cx="1737360" cy="8458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 flipV="1">
            <a:off x="7589520" y="1524000"/>
            <a:ext cx="1304887" cy="3685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V="1">
            <a:off x="7071360" y="1554480"/>
            <a:ext cx="411480" cy="12496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(P0, P1, P6),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P6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/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9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2148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9190797" y="275769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404902" y="452592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07050"/>
              </p:ext>
            </p:extLst>
          </p:nvPr>
        </p:nvGraphicFramePr>
        <p:xfrm>
          <a:off x="911136" y="3351839"/>
          <a:ext cx="1266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36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22136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22136">
                  <a:extLst>
                    <a:ext uri="{9D8B030D-6E8A-4147-A177-3AD203B41FA5}">
                      <a16:colId xmlns:a16="http://schemas.microsoft.com/office/drawing/2014/main" val="271070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8999220" y="1996440"/>
            <a:ext cx="350520" cy="3505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 flipV="1">
            <a:off x="7589522" y="1524000"/>
            <a:ext cx="1287778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 flipV="1">
            <a:off x="7574280" y="1546860"/>
            <a:ext cx="1760220" cy="8305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P6, P7),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P7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99941"/>
              </p:ext>
            </p:extLst>
          </p:nvPr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7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84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9190797" y="275769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33081"/>
              </p:ext>
            </p:extLst>
          </p:nvPr>
        </p:nvGraphicFramePr>
        <p:xfrm>
          <a:off x="911136" y="3351839"/>
          <a:ext cx="1893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56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710704163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31089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8999220" y="1996440"/>
            <a:ext cx="350520" cy="3505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>
            <a:off x="8991600" y="2019300"/>
            <a:ext cx="830580" cy="17297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9456420" y="2476500"/>
            <a:ext cx="403860" cy="1242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(P6, P7, P8),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P8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28926"/>
              </p:ext>
            </p:extLst>
          </p:nvPr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299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55272"/>
              </p:ext>
            </p:extLst>
          </p:nvPr>
        </p:nvGraphicFramePr>
        <p:xfrm>
          <a:off x="911136" y="3351839"/>
          <a:ext cx="224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7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710704163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310890762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959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9471660" y="1550108"/>
            <a:ext cx="400862" cy="796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>
            <a:off x="9868056" y="1538103"/>
            <a:ext cx="15084" cy="2188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9456420" y="2476500"/>
            <a:ext cx="403860" cy="1242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(P7, P8, P9),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P8 ra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84179"/>
              </p:ext>
            </p:extLst>
          </p:nvPr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FDE86FC-3774-4B27-A95B-02CF71B6BD8E}"/>
              </a:ext>
            </a:extLst>
          </p:cNvPr>
          <p:cNvSpPr/>
          <p:nvPr/>
        </p:nvSpPr>
        <p:spPr>
          <a:xfrm>
            <a:off x="2637646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9326195" y="2807663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/>
        </p:nvGraphicFramePr>
        <p:xfrm>
          <a:off x="911136" y="3351839"/>
          <a:ext cx="224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7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710704163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310890762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959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8991600" y="2004060"/>
            <a:ext cx="350520" cy="358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</p:cNvCxnSpPr>
          <p:nvPr/>
        </p:nvCxnSpPr>
        <p:spPr>
          <a:xfrm flipH="1">
            <a:off x="9471660" y="1538103"/>
            <a:ext cx="396396" cy="80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>
            <a:off x="9000729" y="1485900"/>
            <a:ext cx="790971" cy="412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(P6, P7, P9),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P7 ra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/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FDE86FC-3774-4B27-A95B-02CF71B6BD8E}"/>
              </a:ext>
            </a:extLst>
          </p:cNvPr>
          <p:cNvSpPr/>
          <p:nvPr/>
        </p:nvSpPr>
        <p:spPr>
          <a:xfrm>
            <a:off x="2637646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77ADB82-AAA3-4FC0-A99D-54E0515340F3}"/>
              </a:ext>
            </a:extLst>
          </p:cNvPr>
          <p:cNvSpPr/>
          <p:nvPr/>
        </p:nvSpPr>
        <p:spPr>
          <a:xfrm>
            <a:off x="2178954" y="3227581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/>
        </p:nvGraphicFramePr>
        <p:xfrm>
          <a:off x="911136" y="3351839"/>
          <a:ext cx="224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7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710704163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310890762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2959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9014460" y="1550108"/>
            <a:ext cx="858062" cy="3548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597782" y="1467649"/>
            <a:ext cx="2212939" cy="3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87929" y="1519686"/>
            <a:ext cx="1270321" cy="385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P6, P9),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T&lt;0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nghịch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xóa P6 ra khỏi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/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FDE86FC-3774-4B27-A95B-02CF71B6BD8E}"/>
              </a:ext>
            </a:extLst>
          </p:cNvPr>
          <p:cNvSpPr/>
          <p:nvPr/>
        </p:nvSpPr>
        <p:spPr>
          <a:xfrm>
            <a:off x="2637646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77ADB82-AAA3-4FC0-A99D-54E0515340F3}"/>
              </a:ext>
            </a:extLst>
          </p:cNvPr>
          <p:cNvSpPr/>
          <p:nvPr/>
        </p:nvSpPr>
        <p:spPr>
          <a:xfrm>
            <a:off x="2178954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750A7208-50B6-4825-AA7C-3DC75770AD99}"/>
              </a:ext>
            </a:extLst>
          </p:cNvPr>
          <p:cNvSpPr/>
          <p:nvPr/>
        </p:nvSpPr>
        <p:spPr>
          <a:xfrm>
            <a:off x="1737360" y="3236277"/>
            <a:ext cx="594360" cy="594360"/>
          </a:xfrm>
          <a:prstGeom prst="mathMultiply">
            <a:avLst>
              <a:gd name="adj1" fmla="val 14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81715" y="206074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8977"/>
              </p:ext>
            </p:extLst>
          </p:nvPr>
        </p:nvGraphicFramePr>
        <p:xfrm>
          <a:off x="911136" y="3351839"/>
          <a:ext cx="8979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7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4897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 flipH="1">
            <a:off x="7102136" y="1509204"/>
            <a:ext cx="2716568" cy="13494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597782" y="1467649"/>
            <a:ext cx="2212939" cy="31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>
            <a:off x="7093259" y="1571348"/>
            <a:ext cx="372861" cy="12428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(P0, P1, P9),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Thêm P9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/>
        </p:nvGraphicFramePr>
        <p:xfrm>
          <a:off x="4389159" y="3348037"/>
          <a:ext cx="456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9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21042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00754" y="219348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49471"/>
              </p:ext>
            </p:extLst>
          </p:nvPr>
        </p:nvGraphicFramePr>
        <p:xfrm>
          <a:off x="911134" y="3351839"/>
          <a:ext cx="13296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27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443227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443227">
                  <a:extLst>
                    <a:ext uri="{9D8B030D-6E8A-4147-A177-3AD203B41FA5}">
                      <a16:colId xmlns:a16="http://schemas.microsoft.com/office/drawing/2014/main" val="34647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701730" y="3024500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9960746" y="1535837"/>
            <a:ext cx="825623" cy="3551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597782" y="1467649"/>
            <a:ext cx="2212939" cy="31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>
            <a:off x="7580526" y="1491451"/>
            <a:ext cx="3196965" cy="4261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831058" y="3803321"/>
            <a:ext cx="4503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Xét diện tích đại số T của tam giác (P1, P9, P10), 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T&gt;0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điểm liệt kê thuận chiều đồng hồ</a:t>
            </a:r>
            <a:b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Thêm P10 vào S1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BF08EAA4-B361-4EA7-959E-E549D00A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202"/>
              </p:ext>
            </p:extLst>
          </p:nvPr>
        </p:nvGraphicFramePr>
        <p:xfrm>
          <a:off x="4389159" y="3348037"/>
          <a:ext cx="564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8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17552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00754" y="219348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26467" y="2387146"/>
            <a:ext cx="450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75503"/>
              </p:ext>
            </p:extLst>
          </p:nvPr>
        </p:nvGraphicFramePr>
        <p:xfrm>
          <a:off x="884806" y="2879636"/>
          <a:ext cx="2231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9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46479980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0734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804733" y="2636617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9944100" y="1492250"/>
            <a:ext cx="842269" cy="3986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597782" y="1467649"/>
            <a:ext cx="2212939" cy="31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>
            <a:off x="7066626" y="1562470"/>
            <a:ext cx="408372" cy="12783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750146" y="3297521"/>
            <a:ext cx="45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tạo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kết thúc khi điểm P</a:t>
            </a:r>
            <a:r>
              <a:rPr lang="en-US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ợc thêm vào S1.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67A6DA-B612-47D4-951E-F48EECB1C606}"/>
              </a:ext>
            </a:extLst>
          </p:cNvPr>
          <p:cNvSpPr txBox="1">
            <a:spLocks/>
          </p:cNvSpPr>
          <p:nvPr/>
        </p:nvSpPr>
        <p:spPr>
          <a:xfrm>
            <a:off x="622932" y="1514922"/>
            <a:ext cx="4577144" cy="36933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 THẲNG (segment)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B0179E-5A01-48FD-9C75-6831F5FF6598}"/>
              </a:ext>
            </a:extLst>
          </p:cNvPr>
          <p:cNvGrpSpPr/>
          <p:nvPr/>
        </p:nvGrpSpPr>
        <p:grpSpPr>
          <a:xfrm>
            <a:off x="5498809" y="1162732"/>
            <a:ext cx="5189907" cy="3971277"/>
            <a:chOff x="4041870" y="760283"/>
            <a:chExt cx="7410905" cy="58517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79C7C4-383C-4103-9185-C85FC6653533}"/>
                </a:ext>
              </a:extLst>
            </p:cNvPr>
            <p:cNvGrpSpPr/>
            <p:nvPr/>
          </p:nvGrpSpPr>
          <p:grpSpPr>
            <a:xfrm>
              <a:off x="4041870" y="760283"/>
              <a:ext cx="7410905" cy="5851783"/>
              <a:chOff x="4041870" y="760283"/>
              <a:chExt cx="7410905" cy="585178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FC41D0A-C9F6-4EC4-A3BA-858FCCD9A5CC}"/>
                  </a:ext>
                </a:extLst>
              </p:cNvPr>
              <p:cNvGrpSpPr/>
              <p:nvPr/>
            </p:nvGrpSpPr>
            <p:grpSpPr>
              <a:xfrm>
                <a:off x="4041870" y="760283"/>
                <a:ext cx="7410905" cy="5851783"/>
                <a:chOff x="4129374" y="253741"/>
                <a:chExt cx="7410905" cy="5851783"/>
              </a:xfrm>
            </p:grpSpPr>
            <p:pic>
              <p:nvPicPr>
                <p:cNvPr id="9" name="Picture 10">
                  <a:extLst>
                    <a:ext uri="{FF2B5EF4-FFF2-40B4-BE49-F238E27FC236}">
                      <a16:creationId xmlns:a16="http://schemas.microsoft.com/office/drawing/2014/main" id="{C2C2A2F8-3C52-4BA3-810C-37E7DC142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9374" y="253741"/>
                  <a:ext cx="7410905" cy="58517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C27F8A-AA2B-473F-BA70-0A374CE3E2CB}"/>
                    </a:ext>
                  </a:extLst>
                </p:cNvPr>
                <p:cNvSpPr/>
                <p:nvPr/>
              </p:nvSpPr>
              <p:spPr>
                <a:xfrm>
                  <a:off x="7653624" y="30099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54DBA2B-3278-458A-B456-437541160EA7}"/>
                    </a:ext>
                  </a:extLst>
                </p:cNvPr>
                <p:cNvCxnSpPr>
                  <a:stCxn id="10" idx="4"/>
                </p:cNvCxnSpPr>
                <p:nvPr/>
              </p:nvCxnSpPr>
              <p:spPr>
                <a:xfrm>
                  <a:off x="7767924" y="3238500"/>
                  <a:ext cx="0" cy="2638425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6EE7E6D-091A-402A-902D-A45D621E71C6}"/>
                    </a:ext>
                  </a:extLst>
                </p:cNvPr>
                <p:cNvCxnSpPr>
                  <a:stCxn id="10" idx="2"/>
                </p:cNvCxnSpPr>
                <p:nvPr/>
              </p:nvCxnSpPr>
              <p:spPr>
                <a:xfrm flipH="1">
                  <a:off x="4324350" y="3124200"/>
                  <a:ext cx="3329274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7E726-6D52-4A8D-9906-5A12F420BF52}"/>
                    </a:ext>
                  </a:extLst>
                </p:cNvPr>
                <p:cNvSpPr txBox="1"/>
                <p:nvPr/>
              </p:nvSpPr>
              <p:spPr>
                <a:xfrm>
                  <a:off x="4281377" y="2445581"/>
                  <a:ext cx="694069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r>
                    <a:rPr lang="en-US" baseline="-250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749DFA-9984-4292-A5C2-DC1D56C4CC35}"/>
                    </a:ext>
                  </a:extLst>
                </p:cNvPr>
                <p:cNvSpPr txBox="1"/>
                <p:nvPr/>
              </p:nvSpPr>
              <p:spPr>
                <a:xfrm>
                  <a:off x="7728607" y="5266103"/>
                  <a:ext cx="683565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lang="en-US" baseline="-250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5678E1-9F3E-424C-A075-C5D460DA42BC}"/>
                    </a:ext>
                  </a:extLst>
                </p:cNvPr>
                <p:cNvSpPr txBox="1"/>
                <p:nvPr/>
              </p:nvSpPr>
              <p:spPr>
                <a:xfrm>
                  <a:off x="4311169" y="463349"/>
                  <a:ext cx="634485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r>
                    <a:rPr lang="en-US" baseline="-250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69BE0B-477F-4B88-B4C3-34F7210BCDDA}"/>
                    </a:ext>
                  </a:extLst>
                </p:cNvPr>
                <p:cNvSpPr txBox="1"/>
                <p:nvPr/>
              </p:nvSpPr>
              <p:spPr>
                <a:xfrm>
                  <a:off x="9807336" y="5266103"/>
                  <a:ext cx="632804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lang="en-US" baseline="-250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9C1D9DB-28D2-4A65-BBC5-D7A3516FFB39}"/>
                    </a:ext>
                  </a:extLst>
                </p:cNvPr>
                <p:cNvSpPr txBox="1"/>
                <p:nvPr/>
              </p:nvSpPr>
              <p:spPr>
                <a:xfrm>
                  <a:off x="7339299" y="2608122"/>
                  <a:ext cx="285750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444C61B-91B8-44C1-B3E0-F5C0E6B71FB2}"/>
                    </a:ext>
                  </a:extLst>
                </p:cNvPr>
                <p:cNvSpPr txBox="1"/>
                <p:nvPr/>
              </p:nvSpPr>
              <p:spPr>
                <a:xfrm>
                  <a:off x="9339071" y="532242"/>
                  <a:ext cx="381479" cy="544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AEEA33-F406-485D-BA5E-F45010AB477C}"/>
                  </a:ext>
                </a:extLst>
              </p:cNvPr>
              <p:cNvGrpSpPr/>
              <p:nvPr/>
            </p:nvGrpSpPr>
            <p:grpSpPr>
              <a:xfrm>
                <a:off x="4227726" y="1446084"/>
                <a:ext cx="5633919" cy="4937383"/>
                <a:chOff x="4227726" y="1446084"/>
                <a:chExt cx="5633919" cy="493738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CA1F4CD-FDC6-450A-B5DB-FCE015BCA54A}"/>
                    </a:ext>
                  </a:extLst>
                </p:cNvPr>
                <p:cNvSpPr/>
                <p:nvPr/>
              </p:nvSpPr>
              <p:spPr>
                <a:xfrm>
                  <a:off x="9633045" y="1446084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F65B361-27AD-48CF-B28C-547FC4149C2F}"/>
                    </a:ext>
                  </a:extLst>
                </p:cNvPr>
                <p:cNvCxnSpPr>
                  <a:cxnSpLocks/>
                  <a:stCxn id="23" idx="2"/>
                </p:cNvCxnSpPr>
                <p:nvPr/>
              </p:nvCxnSpPr>
              <p:spPr>
                <a:xfrm flipH="1">
                  <a:off x="4227726" y="1560384"/>
                  <a:ext cx="5405319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0C0BA53-0792-4B4D-A5F8-35E4E0170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4265" y="1674684"/>
                  <a:ext cx="0" cy="4708783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F855-8AB6-4ECE-8F55-878A6C5983A0}"/>
                </a:ext>
              </a:extLst>
            </p:cNvPr>
            <p:cNvCxnSpPr>
              <a:stCxn id="23" idx="3"/>
              <a:endCxn id="10" idx="7"/>
            </p:cNvCxnSpPr>
            <p:nvPr/>
          </p:nvCxnSpPr>
          <p:spPr>
            <a:xfrm flipH="1">
              <a:off x="7761242" y="1641206"/>
              <a:ext cx="1905281" cy="19087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2D8794-11C3-48DE-BF56-4BA0E1DE1D4F}"/>
              </a:ext>
            </a:extLst>
          </p:cNvPr>
          <p:cNvSpPr txBox="1"/>
          <p:nvPr/>
        </p:nvSpPr>
        <p:spPr>
          <a:xfrm>
            <a:off x="1147346" y="2343712"/>
            <a:ext cx="395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đọan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46FE2-BB18-4E1F-A0BC-8C4307DFC787}"/>
              </a:ext>
            </a:extLst>
          </p:cNvPr>
          <p:cNvSpPr/>
          <p:nvPr/>
        </p:nvSpPr>
        <p:spPr>
          <a:xfrm>
            <a:off x="1726139" y="1889687"/>
            <a:ext cx="25761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point</a:t>
            </a:r>
            <a:r>
              <a:rPr lang="en-US" sz="2400"/>
              <a:t> P, Q;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59B64-1351-4E7A-885E-AF054AA13C4E}"/>
              </a:ext>
            </a:extLst>
          </p:cNvPr>
          <p:cNvSpPr txBox="1"/>
          <p:nvPr/>
        </p:nvSpPr>
        <p:spPr>
          <a:xfrm>
            <a:off x="1306371" y="3196412"/>
            <a:ext cx="512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1B571F-D6C8-422D-AE69-15622FD07ED9}"/>
                  </a:ext>
                </a:extLst>
              </p:cNvPr>
              <p:cNvSpPr txBox="1"/>
              <p:nvPr/>
            </p:nvSpPr>
            <p:spPr>
              <a:xfrm>
                <a:off x="663753" y="2617177"/>
                <a:ext cx="5125858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1B571F-D6C8-422D-AE69-15622FD07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3" y="2617177"/>
                <a:ext cx="5125858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41092A2-B6CF-4EF0-AE2B-4ABD7739C199}"/>
                  </a:ext>
                </a:extLst>
              </p:cNvPr>
              <p:cNvSpPr txBox="1"/>
              <p:nvPr/>
            </p:nvSpPr>
            <p:spPr>
              <a:xfrm>
                <a:off x="518352" y="3514643"/>
                <a:ext cx="5125858" cy="4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𝑃𝑄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41092A2-B6CF-4EF0-AE2B-4ABD7739C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2" y="3514643"/>
                <a:ext cx="5125858" cy="46333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C5121F7-F149-4B3B-9810-5E3160CEBB58}"/>
              </a:ext>
            </a:extLst>
          </p:cNvPr>
          <p:cNvSpPr/>
          <p:nvPr/>
        </p:nvSpPr>
        <p:spPr>
          <a:xfrm>
            <a:off x="1051579" y="4144979"/>
            <a:ext cx="444722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long </a:t>
            </a:r>
            <a:r>
              <a:rPr lang="en-US" err="1">
                <a:solidFill>
                  <a:srgbClr val="0070C0"/>
                </a:solidFill>
              </a:rPr>
              <a:t>long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/>
              <a:t>CDistance</a:t>
            </a:r>
            <a:r>
              <a:rPr lang="en-US"/>
              <a:t>(</a:t>
            </a:r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 p1, </a:t>
            </a:r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 p2){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long </a:t>
            </a:r>
            <a:r>
              <a:rPr lang="en-US" err="1">
                <a:solidFill>
                  <a:srgbClr val="0070C0"/>
                </a:solidFill>
              </a:rPr>
              <a:t>long</a:t>
            </a:r>
            <a:r>
              <a:rPr lang="en-US"/>
              <a:t> tmp1 = (p1.x-p2.x)*(p1.x-p2.x);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long </a:t>
            </a:r>
            <a:r>
              <a:rPr lang="en-US" err="1">
                <a:solidFill>
                  <a:srgbClr val="0070C0"/>
                </a:solidFill>
              </a:rPr>
              <a:t>long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tmp2 = (p1.y-p2.y)*(p1.y-p2.y);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long </a:t>
            </a:r>
            <a:r>
              <a:rPr lang="en-US" err="1">
                <a:solidFill>
                  <a:srgbClr val="0070C0"/>
                </a:solidFill>
              </a:rPr>
              <a:t>long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/>
              <a:t>tmp</a:t>
            </a:r>
            <a:r>
              <a:rPr lang="en-US"/>
              <a:t> = tmp1 + tmp2;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return</a:t>
            </a:r>
            <a:r>
              <a:rPr lang="en-US"/>
              <a:t> </a:t>
            </a:r>
            <a:r>
              <a:rPr lang="en-US" err="1"/>
              <a:t>tmp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EF0C04D6-4A39-42EC-BB56-99679A5E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288" y="639969"/>
            <a:ext cx="4199927" cy="4020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HÌNH HỌC CƠ SỞ</a:t>
            </a:r>
          </a:p>
        </p:txBody>
      </p:sp>
    </p:spTree>
    <p:extLst>
      <p:ext uri="{BB962C8B-B14F-4D97-AF65-F5344CB8AC3E}">
        <p14:creationId xmlns:p14="http://schemas.microsoft.com/office/powerpoint/2010/main" val="869801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00754" y="219348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783FE4-1B70-40D7-91D7-F166C7155976}"/>
              </a:ext>
            </a:extLst>
          </p:cNvPr>
          <p:cNvSpPr txBox="1"/>
          <p:nvPr/>
        </p:nvSpPr>
        <p:spPr>
          <a:xfrm>
            <a:off x="750146" y="2214029"/>
            <a:ext cx="45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d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ới t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tự như các b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ớc đã trình bày, ta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ợc danh sách nh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24905"/>
              </p:ext>
            </p:extLst>
          </p:nvPr>
        </p:nvGraphicFramePr>
        <p:xfrm>
          <a:off x="884806" y="2879636"/>
          <a:ext cx="2231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9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46479980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0734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804733" y="2636617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77B33-AD74-4FB3-B5DD-45E8B8BD863F}"/>
              </a:ext>
            </a:extLst>
          </p:cNvPr>
          <p:cNvCxnSpPr>
            <a:cxnSpLocks/>
          </p:cNvCxnSpPr>
          <p:nvPr/>
        </p:nvCxnSpPr>
        <p:spPr>
          <a:xfrm>
            <a:off x="9950450" y="1498600"/>
            <a:ext cx="835919" cy="3923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1999B-4D12-41E1-96D8-5AE31C7B5C1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597782" y="1467649"/>
            <a:ext cx="2212939" cy="31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AB323-58DE-4D25-A399-E2A966DD7FC3}"/>
              </a:ext>
            </a:extLst>
          </p:cNvPr>
          <p:cNvCxnSpPr>
            <a:cxnSpLocks/>
          </p:cNvCxnSpPr>
          <p:nvPr/>
        </p:nvCxnSpPr>
        <p:spPr>
          <a:xfrm flipH="1">
            <a:off x="7066626" y="1562470"/>
            <a:ext cx="408372" cy="12783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86639-8CCB-4E76-BF29-A1BF746B3359}"/>
              </a:ext>
            </a:extLst>
          </p:cNvPr>
          <p:cNvSpPr txBox="1"/>
          <p:nvPr/>
        </p:nvSpPr>
        <p:spPr>
          <a:xfrm>
            <a:off x="750146" y="3297521"/>
            <a:ext cx="45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 ý: khi xây dựng đ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d</a:t>
            </a: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ới, ta ưu tiên chọn dấu của diện tích đại số các tam giác con cho phù hợp.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B1694-5C51-4102-8966-8A7792CD0AB9}"/>
              </a:ext>
            </a:extLst>
          </p:cNvPr>
          <p:cNvGrpSpPr/>
          <p:nvPr/>
        </p:nvGrpSpPr>
        <p:grpSpPr>
          <a:xfrm>
            <a:off x="7086600" y="2012950"/>
            <a:ext cx="3702050" cy="1816100"/>
            <a:chOff x="7086600" y="2012950"/>
            <a:chExt cx="3702050" cy="1816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CF5DEA-39D2-42EC-897C-E5EB0C989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600" y="2908300"/>
              <a:ext cx="850038" cy="829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6D0F3C-CB9E-407C-9CEC-3A1313ABE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500" y="3822700"/>
              <a:ext cx="1733550" cy="6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BCAC09-021B-43AB-B649-784DD21D9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694" y="2012950"/>
              <a:ext cx="867956" cy="1741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752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FE0AD75A-CE8D-4636-A3BB-33EB18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0E40A-4A40-46D3-B0F0-C3151BFD06C5}"/>
              </a:ext>
            </a:extLst>
          </p:cNvPr>
          <p:cNvSpPr txBox="1"/>
          <p:nvPr/>
        </p:nvSpPr>
        <p:spPr>
          <a:xfrm>
            <a:off x="743694" y="1626681"/>
            <a:ext cx="39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bao lồi bằng cách xây dựng 2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F453-1BDB-4A94-BF4C-02299882E00F}"/>
              </a:ext>
            </a:extLst>
          </p:cNvPr>
          <p:cNvGrpSpPr/>
          <p:nvPr/>
        </p:nvGrpSpPr>
        <p:grpSpPr>
          <a:xfrm>
            <a:off x="5955240" y="909045"/>
            <a:ext cx="5362803" cy="4027139"/>
            <a:chOff x="4941038" y="1192931"/>
            <a:chExt cx="6670954" cy="50094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E58D85-9978-45E8-A595-9382DC253846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69EB55B2-8396-4E5E-85A7-3F575CDA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FEC7F9-646F-4B22-AA78-7B44A82B408F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E443E3-EFBB-4309-B5F6-B951625E573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E74B2F-0B63-4A10-9CEF-6C4E9E7561E6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162D81-E00B-4864-8B93-D2D28E208A31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A81567-E3A7-4194-8051-CA30789DDD2A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8B7DDC-47DA-4A24-B726-53C187744652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D45AAB-318E-4DF9-9177-4185134178BC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4517A0B-0BD2-45D7-846B-E7EE5FABE37A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A0A98E-2079-45D0-8183-1DEF2FE59244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A52D946-FF7B-41D5-87A5-0FFA65C31FEB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1E482E9-31FC-487E-B16B-1D0D5761A24B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7B5513-C097-4D4B-943E-2CD7B3FA53EE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16EDD0-0BE9-4E43-AD1C-BBDC5C09A618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BFF12-8DF7-4D0C-BC0B-B2A9785F1589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41DA2-9E54-499E-BDD4-AFE10516043A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0858AB-6BA7-4BF4-9AC1-EC492367720F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FDD2B5-A459-47EC-8845-D4B07451970A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9598-497B-4DFF-AB31-2B637CFC5A30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41D6C-616D-4E0E-9893-DB1B4113D1C4}"/>
                </a:ext>
              </a:extLst>
            </p:cNvPr>
            <p:cNvSpPr txBox="1"/>
            <p:nvPr/>
          </p:nvSpPr>
          <p:spPr>
            <a:xfrm>
              <a:off x="8200754" y="219348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2310F-F743-4374-9F69-99021BB55778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1B185-735C-4CA4-B60B-949D1E4C0DC5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2F5DA-C829-4EFA-9FEC-41182EDBC5B3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BDF2-C3CC-4A00-B645-BE6582B39463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24F34E-2776-4F22-9B9B-F84A8672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9851"/>
              </p:ext>
            </p:extLst>
          </p:nvPr>
        </p:nvGraphicFramePr>
        <p:xfrm>
          <a:off x="909061" y="3269421"/>
          <a:ext cx="2231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9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46479980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0734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88B4B1B-BAD5-417F-A22C-BFD19BE98D10}"/>
              </a:ext>
            </a:extLst>
          </p:cNvPr>
          <p:cNvSpPr txBox="1"/>
          <p:nvPr/>
        </p:nvSpPr>
        <p:spPr>
          <a:xfrm>
            <a:off x="828988" y="3026402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F95951-1C74-471E-B9F9-0B401813B837}"/>
              </a:ext>
            </a:extLst>
          </p:cNvPr>
          <p:cNvGrpSpPr/>
          <p:nvPr/>
        </p:nvGrpSpPr>
        <p:grpSpPr>
          <a:xfrm>
            <a:off x="7066626" y="1467649"/>
            <a:ext cx="3719743" cy="1373205"/>
            <a:chOff x="7066626" y="1467649"/>
            <a:chExt cx="3719743" cy="137320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D77B33-AD74-4FB3-B5DD-45E8B8BD863F}"/>
                </a:ext>
              </a:extLst>
            </p:cNvPr>
            <p:cNvCxnSpPr>
              <a:cxnSpLocks/>
            </p:cNvCxnSpPr>
            <p:nvPr/>
          </p:nvCxnSpPr>
          <p:spPr>
            <a:xfrm>
              <a:off x="9950450" y="1498600"/>
              <a:ext cx="835919" cy="3923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11999B-4D12-41E1-96D8-5AE31C7B5C1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7597782" y="1467649"/>
              <a:ext cx="2212939" cy="31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0AB323-58DE-4D25-A399-E2A966DD7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626" y="1562470"/>
              <a:ext cx="408372" cy="12783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B1694-5C51-4102-8966-8A7792CD0AB9}"/>
              </a:ext>
            </a:extLst>
          </p:cNvPr>
          <p:cNvGrpSpPr/>
          <p:nvPr/>
        </p:nvGrpSpPr>
        <p:grpSpPr>
          <a:xfrm>
            <a:off x="7086600" y="2012950"/>
            <a:ext cx="3702050" cy="1816100"/>
            <a:chOff x="7086600" y="2012950"/>
            <a:chExt cx="3702050" cy="1816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CF5DEA-39D2-42EC-897C-E5EB0C989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600" y="2908300"/>
              <a:ext cx="850038" cy="829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6D0F3C-CB9E-407C-9CEC-3A1313ABE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500" y="3822700"/>
              <a:ext cx="1733550" cy="6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BCAC09-021B-43AB-B649-784DD21D9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694" y="2012950"/>
              <a:ext cx="867956" cy="1741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3260B887-606E-4AFE-AE20-E9FB9BFFB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78271"/>
              </p:ext>
            </p:extLst>
          </p:nvPr>
        </p:nvGraphicFramePr>
        <p:xfrm>
          <a:off x="909061" y="2718714"/>
          <a:ext cx="2231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91">
                  <a:extLst>
                    <a:ext uri="{9D8B030D-6E8A-4147-A177-3AD203B41FA5}">
                      <a16:colId xmlns:a16="http://schemas.microsoft.com/office/drawing/2014/main" val="3145569241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1804428057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46479980"/>
                    </a:ext>
                  </a:extLst>
                </a:gridCol>
                <a:gridCol w="557891">
                  <a:extLst>
                    <a:ext uri="{9D8B030D-6E8A-4147-A177-3AD203B41FA5}">
                      <a16:colId xmlns:a16="http://schemas.microsoft.com/office/drawing/2014/main" val="30734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06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DAB47EB-1361-4A30-A95A-F580450BA18B}"/>
              </a:ext>
            </a:extLst>
          </p:cNvPr>
          <p:cNvSpPr txBox="1"/>
          <p:nvPr/>
        </p:nvSpPr>
        <p:spPr>
          <a:xfrm>
            <a:off x="828988" y="2475695"/>
            <a:ext cx="418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371672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EE7B00F-9588-4BF5-A73F-C0E024A7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42" y="1000519"/>
            <a:ext cx="1517104" cy="3848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BAO LỒI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85E5-8BE6-4994-8FB1-4836B7AEE9FE}"/>
              </a:ext>
            </a:extLst>
          </p:cNvPr>
          <p:cNvSpPr txBox="1"/>
          <p:nvPr/>
        </p:nvSpPr>
        <p:spPr>
          <a:xfrm>
            <a:off x="1138151" y="1475034"/>
            <a:ext cx="980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l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 ý:</a:t>
            </a:r>
          </a:p>
          <a:p>
            <a:pPr marL="285750" indent="-285750" algn="just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Trong quá trình xây dựng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ới, chúng ta có thể cài đặt song song (ng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ời học suy nghĩ thêm)</a:t>
            </a:r>
          </a:p>
          <a:p>
            <a:pPr marL="285750" indent="-285750" algn="just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 ý về dấu diện tích đại số tam giác khi xét đ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ờng bao lồi trên và d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ới cho thích hợp.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0438C8-2DB8-4F12-88D3-C02B8308E81B}"/>
              </a:ext>
            </a:extLst>
          </p:cNvPr>
          <p:cNvGrpSpPr/>
          <p:nvPr/>
        </p:nvGrpSpPr>
        <p:grpSpPr>
          <a:xfrm>
            <a:off x="3141019" y="2285084"/>
            <a:ext cx="5362803" cy="4027139"/>
            <a:chOff x="4941038" y="1192931"/>
            <a:chExt cx="6670954" cy="500948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CE0784-22F1-4976-A100-F43C7C40D55A}"/>
                </a:ext>
              </a:extLst>
            </p:cNvPr>
            <p:cNvGrpSpPr/>
            <p:nvPr/>
          </p:nvGrpSpPr>
          <p:grpSpPr>
            <a:xfrm>
              <a:off x="4941038" y="1192931"/>
              <a:ext cx="6344182" cy="5009481"/>
              <a:chOff x="3676118" y="2130852"/>
              <a:chExt cx="4839764" cy="3821565"/>
            </a:xfrm>
          </p:grpSpPr>
          <p:pic>
            <p:nvPicPr>
              <p:cNvPr id="49" name="Picture 10">
                <a:extLst>
                  <a:ext uri="{FF2B5EF4-FFF2-40B4-BE49-F238E27FC236}">
                    <a16:creationId xmlns:a16="http://schemas.microsoft.com/office/drawing/2014/main" id="{8B97AD55-47F4-4BC8-B314-4178A0DAE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6118" y="2130852"/>
                <a:ext cx="4839764" cy="3821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9A4B7D-00B1-448C-AA7E-0A85E3E2A0E6}"/>
                  </a:ext>
                </a:extLst>
              </p:cNvPr>
              <p:cNvSpPr/>
              <p:nvPr/>
            </p:nvSpPr>
            <p:spPr>
              <a:xfrm>
                <a:off x="6878098" y="348018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94E810-FF0B-4F9E-BC61-4279477E0FA1}"/>
                  </a:ext>
                </a:extLst>
              </p:cNvPr>
              <p:cNvSpPr/>
              <p:nvPr/>
            </p:nvSpPr>
            <p:spPr>
              <a:xfrm>
                <a:off x="5981194" y="3927426"/>
                <a:ext cx="149289" cy="1492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C90F59-4AB7-468A-B613-33B6B85D5F28}"/>
                  </a:ext>
                </a:extLst>
              </p:cNvPr>
              <p:cNvSpPr/>
              <p:nvPr/>
            </p:nvSpPr>
            <p:spPr>
              <a:xfrm>
                <a:off x="6433546" y="304002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9A11193-E3AB-4782-9924-2DD3AAE97209}"/>
                  </a:ext>
                </a:extLst>
              </p:cNvPr>
              <p:cNvSpPr/>
              <p:nvPr/>
            </p:nvSpPr>
            <p:spPr>
              <a:xfrm>
                <a:off x="6429094" y="43974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711290-D0C2-4502-86DA-D966E92C9046}"/>
                  </a:ext>
                </a:extLst>
              </p:cNvPr>
              <p:cNvSpPr/>
              <p:nvPr/>
            </p:nvSpPr>
            <p:spPr>
              <a:xfrm>
                <a:off x="5534522" y="304003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8F93F19-D6ED-43FD-AEEA-53626CE87964}"/>
                  </a:ext>
                </a:extLst>
              </p:cNvPr>
              <p:cNvGrpSpPr/>
              <p:nvPr/>
            </p:nvGrpSpPr>
            <p:grpSpPr>
              <a:xfrm>
                <a:off x="4637457" y="2589900"/>
                <a:ext cx="2830624" cy="2369542"/>
                <a:chOff x="4637457" y="2589900"/>
                <a:chExt cx="2830624" cy="236954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55F592D-F18E-4719-972D-D6ACD8946049}"/>
                    </a:ext>
                  </a:extLst>
                </p:cNvPr>
                <p:cNvSpPr/>
                <p:nvPr/>
              </p:nvSpPr>
              <p:spPr>
                <a:xfrm>
                  <a:off x="731879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E4B90C2-62CE-4CF3-956D-D39E18C3C936}"/>
                    </a:ext>
                  </a:extLst>
                </p:cNvPr>
                <p:cNvSpPr/>
                <p:nvPr/>
              </p:nvSpPr>
              <p:spPr>
                <a:xfrm>
                  <a:off x="7318790" y="2589900"/>
                  <a:ext cx="149289" cy="1492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A75948E-C92D-44E8-B486-F43A8940E5C1}"/>
                    </a:ext>
                  </a:extLst>
                </p:cNvPr>
                <p:cNvSpPr/>
                <p:nvPr/>
              </p:nvSpPr>
              <p:spPr>
                <a:xfrm>
                  <a:off x="5085524" y="2602559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92A8C84-63E4-4AA2-B47A-D1D893251D91}"/>
                    </a:ext>
                  </a:extLst>
                </p:cNvPr>
                <p:cNvSpPr/>
                <p:nvPr/>
              </p:nvSpPr>
              <p:spPr>
                <a:xfrm>
                  <a:off x="5534522" y="4810153"/>
                  <a:ext cx="149289" cy="149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B050B88-15B6-4341-B5B1-C74138AAF209}"/>
                    </a:ext>
                  </a:extLst>
                </p:cNvPr>
                <p:cNvSpPr/>
                <p:nvPr/>
              </p:nvSpPr>
              <p:spPr>
                <a:xfrm>
                  <a:off x="4637457" y="3929127"/>
                  <a:ext cx="149289" cy="14928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0BAA54E-864A-4517-8377-B87A7421D7C4}"/>
                  </a:ext>
                </a:extLst>
              </p:cNvPr>
              <p:cNvSpPr/>
              <p:nvPr/>
            </p:nvSpPr>
            <p:spPr>
              <a:xfrm>
                <a:off x="8229598" y="3040029"/>
                <a:ext cx="149289" cy="14928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7D160B-B105-4365-8AB7-C2A52B358E60}"/>
                </a:ext>
              </a:extLst>
            </p:cNvPr>
            <p:cNvSpPr txBox="1"/>
            <p:nvPr/>
          </p:nvSpPr>
          <p:spPr>
            <a:xfrm>
              <a:off x="5875926" y="3368810"/>
              <a:ext cx="52097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1456D9-71BE-4327-98E0-5FEA7EEAB995}"/>
                </a:ext>
              </a:extLst>
            </p:cNvPr>
            <p:cNvSpPr txBox="1"/>
            <p:nvPr/>
          </p:nvSpPr>
          <p:spPr>
            <a:xfrm>
              <a:off x="10945300" y="2122036"/>
              <a:ext cx="666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57F25F-873D-4511-902F-211912E322E8}"/>
                </a:ext>
              </a:extLst>
            </p:cNvPr>
            <p:cNvSpPr txBox="1"/>
            <p:nvPr/>
          </p:nvSpPr>
          <p:spPr>
            <a:xfrm>
              <a:off x="6494494" y="1534267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0F6B5F-A141-4CE5-A1F7-9D429A58575D}"/>
                </a:ext>
              </a:extLst>
            </p:cNvPr>
            <p:cNvSpPr txBox="1"/>
            <p:nvPr/>
          </p:nvSpPr>
          <p:spPr>
            <a:xfrm>
              <a:off x="7463332" y="2471673"/>
              <a:ext cx="512492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9F6ECD-C611-4BDC-9701-CA38A4420F0B}"/>
                </a:ext>
              </a:extLst>
            </p:cNvPr>
            <p:cNvSpPr txBox="1"/>
            <p:nvPr/>
          </p:nvSpPr>
          <p:spPr>
            <a:xfrm>
              <a:off x="7533215" y="3341910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F317B8-F92E-4506-B128-4BFDA2B226FB}"/>
                </a:ext>
              </a:extLst>
            </p:cNvPr>
            <p:cNvSpPr txBox="1"/>
            <p:nvPr/>
          </p:nvSpPr>
          <p:spPr>
            <a:xfrm>
              <a:off x="8591581" y="3878746"/>
              <a:ext cx="47130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3A5D8B-F91C-4110-8E38-396E72BB8DA9}"/>
                </a:ext>
              </a:extLst>
            </p:cNvPr>
            <p:cNvSpPr txBox="1"/>
            <p:nvPr/>
          </p:nvSpPr>
          <p:spPr>
            <a:xfrm>
              <a:off x="8200754" y="2193480"/>
              <a:ext cx="512493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FD7442-8A1D-4B8A-8F92-4ED461E9671D}"/>
                </a:ext>
              </a:extLst>
            </p:cNvPr>
            <p:cNvSpPr txBox="1"/>
            <p:nvPr/>
          </p:nvSpPr>
          <p:spPr>
            <a:xfrm>
              <a:off x="8925198" y="2708990"/>
              <a:ext cx="585517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7FEDA-7FAF-4467-8BA3-B283466DEBA7}"/>
                </a:ext>
              </a:extLst>
            </p:cNvPr>
            <p:cNvSpPr txBox="1"/>
            <p:nvPr/>
          </p:nvSpPr>
          <p:spPr>
            <a:xfrm>
              <a:off x="9245960" y="4534447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D748B1-40AA-43FC-BC35-C73B64D62931}"/>
                </a:ext>
              </a:extLst>
            </p:cNvPr>
            <p:cNvSpPr txBox="1"/>
            <p:nvPr/>
          </p:nvSpPr>
          <p:spPr>
            <a:xfrm>
              <a:off x="9483556" y="1547158"/>
              <a:ext cx="506864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43211A-AF51-4FB4-B752-1F8FEDE9EC21}"/>
                </a:ext>
              </a:extLst>
            </p:cNvPr>
            <p:cNvSpPr txBox="1"/>
            <p:nvPr/>
          </p:nvSpPr>
          <p:spPr>
            <a:xfrm>
              <a:off x="6927202" y="4556168"/>
              <a:ext cx="585518" cy="344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F9E3A1-8FF7-4621-ABAC-57B03230BF00}"/>
              </a:ext>
            </a:extLst>
          </p:cNvPr>
          <p:cNvGrpSpPr/>
          <p:nvPr/>
        </p:nvGrpSpPr>
        <p:grpSpPr>
          <a:xfrm>
            <a:off x="4252405" y="2834921"/>
            <a:ext cx="3719743" cy="1381972"/>
            <a:chOff x="7066626" y="1458882"/>
            <a:chExt cx="3719743" cy="13819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3D2B5-598C-4F34-A5D7-4EB537B572D0}"/>
                </a:ext>
              </a:extLst>
            </p:cNvPr>
            <p:cNvCxnSpPr>
              <a:cxnSpLocks/>
            </p:cNvCxnSpPr>
            <p:nvPr/>
          </p:nvCxnSpPr>
          <p:spPr>
            <a:xfrm>
              <a:off x="9950450" y="1498600"/>
              <a:ext cx="835919" cy="3923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FD93C8-3807-40EB-86E2-6575B7505E0A}"/>
                </a:ext>
              </a:extLst>
            </p:cNvPr>
            <p:cNvCxnSpPr>
              <a:cxnSpLocks/>
            </p:cNvCxnSpPr>
            <p:nvPr/>
          </p:nvCxnSpPr>
          <p:spPr>
            <a:xfrm>
              <a:off x="7603285" y="1458882"/>
              <a:ext cx="2212939" cy="31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B8396AB-6826-45F9-8A69-04CE94617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626" y="1562470"/>
              <a:ext cx="408372" cy="12783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980AB2-6D63-4A40-A968-83B131308D19}"/>
              </a:ext>
            </a:extLst>
          </p:cNvPr>
          <p:cNvGrpSpPr/>
          <p:nvPr/>
        </p:nvGrpSpPr>
        <p:grpSpPr>
          <a:xfrm>
            <a:off x="4272379" y="3388989"/>
            <a:ext cx="3702050" cy="1816100"/>
            <a:chOff x="7086600" y="2012950"/>
            <a:chExt cx="3702050" cy="18161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C75ABA-EC91-450D-A313-CCD1256DA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600" y="2908300"/>
              <a:ext cx="850038" cy="829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75ED82-36E5-4D8C-B1BB-CFD6FC387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500" y="3822700"/>
              <a:ext cx="1733550" cy="6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535972-562D-4E89-AC5D-061AF5DF8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694" y="2012950"/>
              <a:ext cx="867956" cy="1741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686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vexhull">
            <a:extLst>
              <a:ext uri="{FF2B5EF4-FFF2-40B4-BE49-F238E27FC236}">
                <a16:creationId xmlns:a16="http://schemas.microsoft.com/office/drawing/2014/main" id="{136AE9D1-D6C6-4CAE-B0CD-93A22F4A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4" y="2338157"/>
            <a:ext cx="5715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6E8BB-D707-4C79-9893-9D958A51AD02}"/>
              </a:ext>
            </a:extLst>
          </p:cNvPr>
          <p:cNvSpPr txBox="1"/>
          <p:nvPr/>
        </p:nvSpPr>
        <p:spPr>
          <a:xfrm>
            <a:off x="1192286" y="1367162"/>
            <a:ext cx="980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 THÀNH CẢM </a:t>
            </a:r>
            <a:r>
              <a:rPr lang="vi-V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QUÝ THẦY CÔ ĐÃ QUAN TÂM THEO DÕI</a:t>
            </a:r>
          </a:p>
        </p:txBody>
      </p:sp>
    </p:spTree>
    <p:extLst>
      <p:ext uri="{BB962C8B-B14F-4D97-AF65-F5344CB8AC3E}">
        <p14:creationId xmlns:p14="http://schemas.microsoft.com/office/powerpoint/2010/main" val="109114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8A5CF-B32F-49A7-B005-7DE66C10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48" y="1690688"/>
            <a:ext cx="5211695" cy="4351338"/>
          </a:xfrm>
        </p:spPr>
      </p:pic>
      <p:pic>
        <p:nvPicPr>
          <p:cNvPr id="4" name="Content Placeholder 76">
            <a:extLst>
              <a:ext uri="{FF2B5EF4-FFF2-40B4-BE49-F238E27FC236}">
                <a16:creationId xmlns:a16="http://schemas.microsoft.com/office/drawing/2014/main" id="{DC6AE09B-10C2-488E-BBDA-E5C6B4E3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38" y="2079611"/>
            <a:ext cx="3805265" cy="384336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7A2CC7-6567-4D56-A27B-6518BE792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16985"/>
            <a:ext cx="53167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MINKOVSKI VÀ ỨNG DỤNG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585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ECB2B-C6F4-446F-8839-A6284EFF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15" y="1780132"/>
            <a:ext cx="47093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C3982-BEDB-401D-B223-735AF21F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19" y="1690688"/>
            <a:ext cx="4891123" cy="441010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C122FFD-43AA-4740-A163-2DD603082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487" y="1207620"/>
            <a:ext cx="559962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MINKOVSKI VÀ ỨNG DỤNG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01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37011-2F6C-4C76-8EF0-6EEFFB1B6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82" y="1825625"/>
            <a:ext cx="4739036" cy="4351338"/>
          </a:xfr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EA0BA234-FD37-45E7-8AFC-2C9C5D473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380" y="1336649"/>
            <a:ext cx="57395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MINKOVSKI VÀ ỨNG DỤNG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ECB2B-C6F4-446F-8839-A6284EFF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15" y="1780132"/>
            <a:ext cx="47093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C3982-BEDB-401D-B223-735AF21F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19" y="1742364"/>
            <a:ext cx="4891123" cy="435843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DFC90F5-7D0F-45AD-B34D-4B15D1F09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849" y="1125257"/>
            <a:ext cx="55724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MINKOVSKI VÀ ỨNG DỤNG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9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B6C8-A3B1-40D8-9053-E69C725A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445" y="2312322"/>
            <a:ext cx="10515600" cy="1079807"/>
          </a:xfrm>
        </p:spPr>
        <p:txBody>
          <a:bodyPr/>
          <a:lstStyle/>
          <a:p>
            <a:pPr marL="0" indent="0" algn="ctr">
              <a:buNone/>
            </a:pPr>
            <a:r>
              <a:rPr lang="en-GB" sz="6000" dirty="0">
                <a:solidFill>
                  <a:srgbClr val="4472C4"/>
                </a:solidFill>
              </a:rPr>
              <a:t>MỘT SỐ BÀI TOÁN ỨNG DỤNG</a:t>
            </a:r>
            <a:endParaRPr 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20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BD05-957E-478B-927F-76FFCF23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3A11-5BE1-422C-891F-F8ACD41F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CƯA GỖ</a:t>
            </a:r>
          </a:p>
          <a:p>
            <a:pPr algn="just"/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cưa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gỗ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lăng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gỗ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(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).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gấp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),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dirty="0"/>
              <a:t>), . . . 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):</a:t>
            </a:r>
          </a:p>
          <a:p>
            <a:pPr lvl="1" algn="just"/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 &lt;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&lt; . . .&lt;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</a:t>
            </a:r>
          </a:p>
          <a:p>
            <a:pPr lvl="1" algn="just"/>
            <a:r>
              <a:rPr lang="en-US" dirty="0">
                <a:sym typeface="Symbol" panose="05050102010706020507" pitchFamily="18" charset="2"/>
              </a:rPr>
              <a:t>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|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=0,</a:t>
            </a:r>
          </a:p>
          <a:p>
            <a:pPr lvl="1" algn="just"/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= 0,</a:t>
            </a:r>
          </a:p>
          <a:p>
            <a:pPr lvl="1" algn="just"/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&gt;0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 err="1"/>
              <a:t>i</a:t>
            </a:r>
            <a:r>
              <a:rPr lang="en-US" dirty="0"/>
              <a:t> = 1 ÷ </a:t>
            </a:r>
            <a:r>
              <a:rPr lang="en-US" i="1" dirty="0"/>
              <a:t>n</a:t>
            </a:r>
            <a:r>
              <a:rPr lang="en-US" dirty="0"/>
              <a:t>-1.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67A6DA-B612-47D4-951E-F48EECB1C606}"/>
              </a:ext>
            </a:extLst>
          </p:cNvPr>
          <p:cNvSpPr txBox="1">
            <a:spLocks/>
          </p:cNvSpPr>
          <p:nvPr/>
        </p:nvSpPr>
        <p:spPr>
          <a:xfrm>
            <a:off x="1543513" y="1439354"/>
            <a:ext cx="2447624" cy="6619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7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7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7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96F2A9-8AD3-4A08-8AAE-87D1B24B606D}"/>
              </a:ext>
            </a:extLst>
          </p:cNvPr>
          <p:cNvGrpSpPr/>
          <p:nvPr/>
        </p:nvGrpSpPr>
        <p:grpSpPr>
          <a:xfrm>
            <a:off x="5359309" y="2089109"/>
            <a:ext cx="5433719" cy="3688043"/>
            <a:chOff x="4026732" y="765425"/>
            <a:chExt cx="7410905" cy="6206224"/>
          </a:xfrm>
        </p:grpSpPr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id="{A35235C8-2DE5-4DC3-AB8E-A4114DF88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732" y="765425"/>
              <a:ext cx="7410905" cy="585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40DE46-3030-464A-B0F6-AE9A55717B9C}"/>
                </a:ext>
              </a:extLst>
            </p:cNvPr>
            <p:cNvCxnSpPr>
              <a:stCxn id="17" idx="4"/>
            </p:cNvCxnSpPr>
            <p:nvPr/>
          </p:nvCxnSpPr>
          <p:spPr>
            <a:xfrm>
              <a:off x="7680419" y="3745043"/>
              <a:ext cx="0" cy="2638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5D9A39-006A-4B52-9212-F36C2C292756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4236846" y="3630742"/>
              <a:ext cx="332927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C71563-5B0C-4B03-9F20-9360B3B41A01}"/>
                </a:ext>
              </a:extLst>
            </p:cNvPr>
            <p:cNvSpPr txBox="1"/>
            <p:nvPr/>
          </p:nvSpPr>
          <p:spPr>
            <a:xfrm>
              <a:off x="4188392" y="2988703"/>
              <a:ext cx="66088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1A47-E0C8-4FF7-839C-106ED923D946}"/>
                </a:ext>
              </a:extLst>
            </p:cNvPr>
            <p:cNvSpPr txBox="1"/>
            <p:nvPr/>
          </p:nvSpPr>
          <p:spPr>
            <a:xfrm>
              <a:off x="7655900" y="5835555"/>
              <a:ext cx="547130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53C46C-83CC-4636-8BD8-1565D2DB0875}"/>
                </a:ext>
              </a:extLst>
            </p:cNvPr>
            <p:cNvSpPr txBox="1"/>
            <p:nvPr/>
          </p:nvSpPr>
          <p:spPr>
            <a:xfrm>
              <a:off x="4187934" y="856678"/>
              <a:ext cx="714367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D20B5B-4862-44DC-BAA9-E9C0CD21327A}"/>
                </a:ext>
              </a:extLst>
            </p:cNvPr>
            <p:cNvSpPr txBox="1"/>
            <p:nvPr/>
          </p:nvSpPr>
          <p:spPr>
            <a:xfrm>
              <a:off x="9770221" y="5835555"/>
              <a:ext cx="626218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00DF50-3560-4E51-ADFD-F6EB4983D4A6}"/>
                </a:ext>
              </a:extLst>
            </p:cNvPr>
            <p:cNvSpPr txBox="1"/>
            <p:nvPr/>
          </p:nvSpPr>
          <p:spPr>
            <a:xfrm>
              <a:off x="5135872" y="5086465"/>
              <a:ext cx="28575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D420C4-356E-457B-B179-9507C3323700}"/>
                </a:ext>
              </a:extLst>
            </p:cNvPr>
            <p:cNvSpPr txBox="1"/>
            <p:nvPr/>
          </p:nvSpPr>
          <p:spPr>
            <a:xfrm>
              <a:off x="9236216" y="1016311"/>
              <a:ext cx="296332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53D6EC-ABEF-4DDD-96C4-4865C6E90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801" y="957039"/>
              <a:ext cx="6023069" cy="60146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687ED4-8883-4489-BF80-06003C9C5AC7}"/>
                </a:ext>
              </a:extLst>
            </p:cNvPr>
            <p:cNvSpPr/>
            <p:nvPr/>
          </p:nvSpPr>
          <p:spPr>
            <a:xfrm>
              <a:off x="7566120" y="3516442"/>
              <a:ext cx="228600" cy="22859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809289-1EA3-4DA7-A811-65C557555D01}"/>
                </a:ext>
              </a:extLst>
            </p:cNvPr>
            <p:cNvGrpSpPr/>
            <p:nvPr/>
          </p:nvGrpSpPr>
          <p:grpSpPr>
            <a:xfrm>
              <a:off x="4227726" y="1446084"/>
              <a:ext cx="5633919" cy="4937383"/>
              <a:chOff x="4227726" y="1446084"/>
              <a:chExt cx="5633919" cy="493738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54A4D5-654C-4500-8A4D-EF39B08161C2}"/>
                  </a:ext>
                </a:extLst>
              </p:cNvPr>
              <p:cNvSpPr/>
              <p:nvPr/>
            </p:nvSpPr>
            <p:spPr>
              <a:xfrm>
                <a:off x="9633045" y="1446084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313A13-D0E7-4B95-AB60-E1A50BB959AF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4227726" y="1560384"/>
                <a:ext cx="5405319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5C597D-2191-490E-8583-BAB85AC8B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4265" y="1674684"/>
                <a:ext cx="0" cy="4708783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0ED8AA4-40C3-4B06-A3AE-E15C3BFA9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567" y="5696463"/>
              <a:ext cx="411965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E17CB82-3B7C-497C-8072-43D6B5D3C111}"/>
                </a:ext>
              </a:extLst>
            </p:cNvPr>
            <p:cNvSpPr/>
            <p:nvPr/>
          </p:nvSpPr>
          <p:spPr>
            <a:xfrm>
              <a:off x="5479421" y="5582165"/>
              <a:ext cx="228600" cy="22859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6548198-9542-4C3E-97E9-27B4B3904C82}"/>
                </a:ext>
              </a:extLst>
            </p:cNvPr>
            <p:cNvSpPr/>
            <p:nvPr/>
          </p:nvSpPr>
          <p:spPr>
            <a:xfrm>
              <a:off x="7538521" y="5565380"/>
              <a:ext cx="228600" cy="22859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03E0BF4-D7C1-4479-BF7D-95CE08CFFBCB}"/>
                </a:ext>
              </a:extLst>
            </p:cNvPr>
            <p:cNvSpPr/>
            <p:nvPr/>
          </p:nvSpPr>
          <p:spPr>
            <a:xfrm>
              <a:off x="9628666" y="5565380"/>
              <a:ext cx="228600" cy="22859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C5A2BA-6629-41B6-9889-80CCA7E64700}"/>
                </a:ext>
              </a:extLst>
            </p:cNvPr>
            <p:cNvSpPr txBox="1"/>
            <p:nvPr/>
          </p:nvSpPr>
          <p:spPr>
            <a:xfrm>
              <a:off x="7278412" y="2998968"/>
              <a:ext cx="28575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EF4864B-21B2-4E5D-9E75-7B75A513A074}"/>
                </a:ext>
              </a:extLst>
            </p:cNvPr>
            <p:cNvSpPr txBox="1"/>
            <p:nvPr/>
          </p:nvSpPr>
          <p:spPr>
            <a:xfrm>
              <a:off x="7651845" y="5033378"/>
              <a:ext cx="28575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25EF97D-478B-4737-BFB7-B6F21692E45E}"/>
                </a:ext>
              </a:extLst>
            </p:cNvPr>
            <p:cNvSpPr txBox="1"/>
            <p:nvPr/>
          </p:nvSpPr>
          <p:spPr>
            <a:xfrm>
              <a:off x="9794290" y="5033378"/>
              <a:ext cx="285751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F467C3B-961E-4992-8BDE-E57B4B7BB6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1178" y="5806350"/>
              <a:ext cx="0" cy="61708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BCC4567-5E9B-49C2-9C6B-B85C1A68C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846" y="5692049"/>
              <a:ext cx="126003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BC8C531-3E79-4335-B9A8-1CB52E936716}"/>
                </a:ext>
              </a:extLst>
            </p:cNvPr>
            <p:cNvSpPr txBox="1"/>
            <p:nvPr/>
          </p:nvSpPr>
          <p:spPr>
            <a:xfrm>
              <a:off x="5550184" y="5762562"/>
              <a:ext cx="745066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52ADCFA-63CA-4A06-A6FB-C506CCD6F6D8}"/>
                </a:ext>
              </a:extLst>
            </p:cNvPr>
            <p:cNvSpPr txBox="1"/>
            <p:nvPr/>
          </p:nvSpPr>
          <p:spPr>
            <a:xfrm>
              <a:off x="4180284" y="5058169"/>
              <a:ext cx="677154" cy="621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BA39C4BE-504F-4D50-806C-F406E0A9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679" y="1153192"/>
            <a:ext cx="4199927" cy="4020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HÌNH HỌC CƠ SỞ</a:t>
            </a:r>
          </a:p>
        </p:txBody>
      </p:sp>
      <p:sp>
        <p:nvSpPr>
          <p:cNvPr id="190" name="Title 1">
            <a:extLst>
              <a:ext uri="{FF2B5EF4-FFF2-40B4-BE49-F238E27FC236}">
                <a16:creationId xmlns:a16="http://schemas.microsoft.com/office/drawing/2014/main" id="{3B40E34B-EBE7-4D52-A337-280DB06D6175}"/>
              </a:ext>
            </a:extLst>
          </p:cNvPr>
          <p:cNvSpPr txBox="1">
            <a:spLocks/>
          </p:cNvSpPr>
          <p:nvPr/>
        </p:nvSpPr>
        <p:spPr>
          <a:xfrm>
            <a:off x="436810" y="2014587"/>
            <a:ext cx="3094360" cy="4020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1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8BEDE1-EC6C-451E-B6AF-3FBE503C0FB5}"/>
                  </a:ext>
                </a:extLst>
              </p:cNvPr>
              <p:cNvSpPr txBox="1"/>
              <p:nvPr/>
            </p:nvSpPr>
            <p:spPr>
              <a:xfrm>
                <a:off x="331278" y="2813780"/>
                <a:ext cx="5009000" cy="1562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𝑄𝐾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b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8BEDE1-EC6C-451E-B6AF-3FBE503C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8" y="2813780"/>
                <a:ext cx="5009000" cy="1562351"/>
              </a:xfrm>
              <a:prstGeom prst="rect">
                <a:avLst/>
              </a:prstGeom>
              <a:blipFill>
                <a:blip r:embed="rId4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16ED2321-99D1-4FB3-BE5B-CDAFC885D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1805" y="2396347"/>
                <a:ext cx="3908730" cy="4020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16ED2321-99D1-4FB3-BE5B-CDAFC885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05" y="2396347"/>
                <a:ext cx="3908730" cy="402014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DBB0ADCC-ABD5-4353-8B56-2BCD82064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692" y="2850773"/>
                <a:ext cx="794225" cy="4020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DBB0ADCC-ABD5-4353-8B56-2BCD8206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" y="2850773"/>
                <a:ext cx="794225" cy="402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856012E-BFC0-4C91-8819-9808168C269B}"/>
                  </a:ext>
                </a:extLst>
              </p:cNvPr>
              <p:cNvSpPr txBox="1"/>
              <p:nvPr/>
            </p:nvSpPr>
            <p:spPr>
              <a:xfrm>
                <a:off x="279656" y="4467216"/>
                <a:ext cx="2487669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856012E-BFC0-4C91-8819-9808168C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" y="4467216"/>
                <a:ext cx="2487669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59718"/>
      </p:ext>
    </p:extLst>
  </p:cSld>
  <p:clrMapOvr>
    <a:masterClrMapping/>
  </p:clrMapOvr>
  <p:transition spd="med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051D-3906-4DC1-8DA7-6FEBD67B2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Kiểm </a:t>
                </a:r>
                <a:r>
                  <a:rPr lang="en-GB" dirty="0" err="1">
                    <a:solidFill>
                      <a:srgbClr val="0070C0"/>
                    </a:solidFill>
                  </a:rPr>
                  <a:t>tra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hai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đa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giác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lồi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có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điểm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 err="1">
                    <a:solidFill>
                      <a:srgbClr val="0070C0"/>
                    </a:solidFill>
                  </a:rPr>
                  <a:t>chung</a:t>
                </a:r>
                <a:r>
                  <a:rPr lang="en-GB" dirty="0">
                    <a:solidFill>
                      <a:srgbClr val="0070C0"/>
                    </a:solidFill>
                  </a:rPr>
                  <a:t> hay </a:t>
                </a:r>
                <a:r>
                  <a:rPr lang="en-GB" dirty="0" err="1">
                    <a:solidFill>
                      <a:srgbClr val="0070C0"/>
                    </a:solidFill>
                  </a:rPr>
                  <a:t>không</a:t>
                </a:r>
                <a:r>
                  <a:rPr lang="en-GB" dirty="0">
                    <a:solidFill>
                      <a:srgbClr val="0070C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giác</a:t>
                </a:r>
                <a:r>
                  <a:rPr lang="en-US" dirty="0"/>
                  <a:t> </a:t>
                </a:r>
                <a:r>
                  <a:rPr lang="en-US" dirty="0" err="1"/>
                  <a:t>lồi</a:t>
                </a:r>
                <a:r>
                  <a:rPr lang="en-US" dirty="0"/>
                  <a:t>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gồm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 err="1"/>
                  <a:t>Hãy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giác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 hay </a:t>
                </a:r>
                <a:r>
                  <a:rPr lang="en-US" dirty="0" err="1"/>
                  <a:t>không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051D-3906-4DC1-8DA7-6FEBD67B2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004CD51B-FDB7-4865-856D-DCD066AD8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095760"/>
            <a:ext cx="54741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MINKOVSKI VÀ ỨNG DỤNG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46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8B95-343F-40E3-B04C-8136BE3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DAC64-0909-4067-A919-0B9BBAB033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237" y="2560978"/>
            <a:ext cx="9483526" cy="28806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6492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8FEF-C553-4BF8-8A40-D43D6A75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B863A3F-2982-4B9B-98C8-B00C6F47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6EF1C1-CF6B-47D9-8980-874B71BE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959"/>
            <a:ext cx="553917" cy="62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73002" rIns="9144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5E9D4-601D-4CE1-B974-69CA02B0000B}"/>
              </a:ext>
            </a:extLst>
          </p:cNvPr>
          <p:cNvSpPr/>
          <p:nvPr/>
        </p:nvSpPr>
        <p:spPr>
          <a:xfrm>
            <a:off x="978310" y="1878327"/>
            <a:ext cx="105549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44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44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44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altLang="en-US" sz="40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44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76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72527B39-5883-449E-A021-C9C54C4C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b="1" dirty="0" err="1"/>
              <a:t>Chỉ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cần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quan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tâm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tới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các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điểm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đầu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mút</a:t>
            </a:r>
            <a:endParaRPr lang="ru-RU" altLang="en-US" sz="3200" b="1" dirty="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2E9D9E9F-2387-4010-9036-918ACFBFB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485" y="1373982"/>
            <a:ext cx="7875587" cy="2286000"/>
          </a:xfrm>
          <a:noFill/>
        </p:spPr>
      </p:pic>
      <p:pic>
        <p:nvPicPr>
          <p:cNvPr id="7172" name="Picture 11">
            <a:extLst>
              <a:ext uri="{FF2B5EF4-FFF2-40B4-BE49-F238E27FC236}">
                <a16:creationId xmlns:a16="http://schemas.microsoft.com/office/drawing/2014/main" id="{FA67F06E-EC34-41A7-AF9F-F0E6A5B2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3500438"/>
            <a:ext cx="51435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267A6FC3-7557-4160-9AA2-E51BBF30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3500438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DE27-3B1F-49EA-BDE5-4DF28BC1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AB08916-06FA-4900-947D-6290D5FCE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482056"/>
            <a:ext cx="51435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03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>
            <a:extLst>
              <a:ext uri="{FF2B5EF4-FFF2-40B4-BE49-F238E27FC236}">
                <a16:creationId xmlns:a16="http://schemas.microsoft.com/office/drawing/2014/main" id="{CB9B0E07-BBDE-42D1-A1FF-4C9051DE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37" y="2375184"/>
            <a:ext cx="5229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>
            <a:extLst>
              <a:ext uri="{FF2B5EF4-FFF2-40B4-BE49-F238E27FC236}">
                <a16:creationId xmlns:a16="http://schemas.microsoft.com/office/drawing/2014/main" id="{4BFD8F53-9E7E-4921-8D23-A2FC5786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606" y="143155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err="1"/>
              <a:t>Lấy</a:t>
            </a:r>
            <a:r>
              <a:rPr lang="en-GB" altLang="en-US" sz="4000" dirty="0"/>
              <a:t> </a:t>
            </a:r>
            <a:r>
              <a:rPr lang="en-GB" altLang="en-US" sz="4000" dirty="0" err="1"/>
              <a:t>đối</a:t>
            </a:r>
            <a:r>
              <a:rPr lang="en-GB" altLang="en-US" sz="4000" dirty="0"/>
              <a:t> </a:t>
            </a:r>
            <a:r>
              <a:rPr lang="en-GB" altLang="en-US" sz="4000" dirty="0" err="1"/>
              <a:t>xứng</a:t>
            </a:r>
            <a:r>
              <a:rPr lang="en-GB" altLang="en-US" sz="4000" dirty="0"/>
              <a:t> </a:t>
            </a:r>
            <a:r>
              <a:rPr lang="en-GB" altLang="en-US" sz="4000" dirty="0" err="1"/>
              <a:t>các</a:t>
            </a:r>
            <a:r>
              <a:rPr lang="en-GB" altLang="en-US" sz="4000" dirty="0"/>
              <a:t> </a:t>
            </a:r>
            <a:r>
              <a:rPr lang="en-GB" altLang="en-US" sz="4000" dirty="0" err="1"/>
              <a:t>điểm</a:t>
            </a:r>
            <a:r>
              <a:rPr lang="en-GB" altLang="en-US" sz="4000" dirty="0"/>
              <a:t> </a:t>
            </a:r>
            <a:r>
              <a:rPr lang="en-GB" altLang="en-US" sz="4000" dirty="0" err="1"/>
              <a:t>bên</a:t>
            </a:r>
            <a:r>
              <a:rPr lang="en-GB" altLang="en-US" sz="4000" dirty="0"/>
              <a:t> </a:t>
            </a:r>
            <a:r>
              <a:rPr lang="en-GB" altLang="en-US" sz="4000" dirty="0" err="1"/>
              <a:t>trái</a:t>
            </a:r>
            <a:r>
              <a:rPr lang="en-GB" altLang="en-US" sz="4000" dirty="0"/>
              <a:t> qua </a:t>
            </a:r>
            <a:r>
              <a:rPr lang="en-GB" altLang="en-US" sz="4000" dirty="0" err="1"/>
              <a:t>trục</a:t>
            </a:r>
            <a:r>
              <a:rPr lang="en-GB" altLang="en-US" sz="4000" dirty="0"/>
              <a:t> </a:t>
            </a:r>
            <a:r>
              <a:rPr lang="en-GB" altLang="en-US" sz="4000" dirty="0" err="1"/>
              <a:t>tung</a:t>
            </a:r>
            <a:endParaRPr lang="ru-RU" altLang="en-US" sz="4000" dirty="0"/>
          </a:p>
        </p:txBody>
      </p:sp>
      <p:pic>
        <p:nvPicPr>
          <p:cNvPr id="8196" name="Picture 11">
            <a:extLst>
              <a:ext uri="{FF2B5EF4-FFF2-40B4-BE49-F238E27FC236}">
                <a16:creationId xmlns:a16="http://schemas.microsoft.com/office/drawing/2014/main" id="{1F63A345-0B26-4A2A-AD86-9BD85671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41" y="2747963"/>
            <a:ext cx="447357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Содержимое 2">
            <a:extLst>
              <a:ext uri="{FF2B5EF4-FFF2-40B4-BE49-F238E27FC236}">
                <a16:creationId xmlns:a16="http://schemas.microsoft.com/office/drawing/2014/main" id="{2172ED1F-91BC-4B44-A724-2B011C35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054" y="5564556"/>
            <a:ext cx="3757920" cy="68788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Quả</a:t>
            </a:r>
            <a:r>
              <a:rPr lang="en-GB" altLang="en-US" dirty="0"/>
              <a:t> </a:t>
            </a:r>
            <a:r>
              <a:rPr lang="en-GB" altLang="en-US" dirty="0" err="1"/>
              <a:t>tối</a:t>
            </a:r>
            <a:r>
              <a:rPr lang="en-GB" altLang="en-US" dirty="0"/>
              <a:t> </a:t>
            </a:r>
            <a:r>
              <a:rPr lang="vi-VN" altLang="en-US" dirty="0"/>
              <a:t>ư</a:t>
            </a:r>
            <a:r>
              <a:rPr lang="en-GB" altLang="en-US" dirty="0"/>
              <a:t>u </a:t>
            </a:r>
            <a:r>
              <a:rPr lang="en-GB" altLang="en-US" dirty="0" err="1"/>
              <a:t>không</a:t>
            </a:r>
            <a:r>
              <a:rPr lang="en-GB" altLang="en-US" dirty="0"/>
              <a:t> </a:t>
            </a:r>
            <a:r>
              <a:rPr lang="en-GB" altLang="en-US" dirty="0" err="1"/>
              <a:t>đổi</a:t>
            </a:r>
            <a:endParaRPr lang="en-US" altLang="en-US" baseline="30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A1A67D3A-0FD9-46F9-9B60-60C8790F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9" y="1633078"/>
            <a:ext cx="68484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Заголовок 1">
            <a:extLst>
              <a:ext uri="{FF2B5EF4-FFF2-40B4-BE49-F238E27FC236}">
                <a16:creationId xmlns:a16="http://schemas.microsoft.com/office/drawing/2014/main" id="{1EC6EA34-918F-40B8-8585-2117BE7E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987"/>
            <a:ext cx="4844845" cy="810701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Tìm</a:t>
            </a:r>
            <a:r>
              <a:rPr lang="en-GB" altLang="en-US" dirty="0"/>
              <a:t> </a:t>
            </a:r>
            <a:r>
              <a:rPr lang="en-GB" altLang="en-US" dirty="0" err="1"/>
              <a:t>lời</a:t>
            </a:r>
            <a:r>
              <a:rPr lang="en-GB" altLang="en-US" dirty="0"/>
              <a:t> </a:t>
            </a:r>
            <a:r>
              <a:rPr lang="en-GB" altLang="en-US" dirty="0" err="1"/>
              <a:t>giải</a:t>
            </a:r>
            <a:r>
              <a:rPr lang="en-GB" altLang="en-US" dirty="0"/>
              <a:t> </a:t>
            </a:r>
            <a:r>
              <a:rPr lang="en-GB" altLang="en-US" dirty="0" err="1"/>
              <a:t>tối</a:t>
            </a:r>
            <a:r>
              <a:rPr lang="en-GB" altLang="en-US" dirty="0"/>
              <a:t> </a:t>
            </a:r>
            <a:r>
              <a:rPr lang="vi-VN" altLang="en-US" dirty="0"/>
              <a:t>ư</a:t>
            </a:r>
            <a:r>
              <a:rPr lang="en-GB" altLang="en-US" dirty="0"/>
              <a:t>u</a:t>
            </a:r>
            <a:endParaRPr lang="ru-RU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EDFAA4-A61C-411C-98EA-0E0F0D77DAFF}"/>
                  </a:ext>
                </a:extLst>
              </p14:cNvPr>
              <p14:cNvContentPartPr/>
              <p14:nvPr/>
            </p14:nvContentPartPr>
            <p14:xfrm>
              <a:off x="4354271" y="1339450"/>
              <a:ext cx="4537440" cy="518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EDFAA4-A61C-411C-98EA-0E0F0D77DA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271" y="1330810"/>
                <a:ext cx="4555080" cy="520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5219D27-01CC-4450-B6E4-915AD5762D1E}"/>
              </a:ext>
            </a:extLst>
          </p:cNvPr>
          <p:cNvGrpSpPr/>
          <p:nvPr/>
        </p:nvGrpSpPr>
        <p:grpSpPr>
          <a:xfrm>
            <a:off x="5307191" y="2441770"/>
            <a:ext cx="2589120" cy="3000600"/>
            <a:chOff x="5307191" y="2441770"/>
            <a:chExt cx="2589120" cy="30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3FC87B-29CC-49F3-8A52-0E33088C78FC}"/>
                    </a:ext>
                  </a:extLst>
                </p14:cNvPr>
                <p14:cNvContentPartPr/>
                <p14:nvPr/>
              </p14:nvContentPartPr>
              <p14:xfrm>
                <a:off x="5307191" y="2441770"/>
                <a:ext cx="414000" cy="38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3FC87B-29CC-49F3-8A52-0E33088C78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8191" y="2432770"/>
                  <a:ext cx="4316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BD4DF3-B812-4AB3-8001-1973010E4003}"/>
                    </a:ext>
                  </a:extLst>
                </p14:cNvPr>
                <p14:cNvContentPartPr/>
                <p14:nvPr/>
              </p14:nvContentPartPr>
              <p14:xfrm>
                <a:off x="7563671" y="5163730"/>
                <a:ext cx="332640" cy="27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BD4DF3-B812-4AB3-8001-1973010E40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4671" y="5155090"/>
                  <a:ext cx="350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3E0C22-5E67-4D3B-89E9-5F0D50437DF7}"/>
                    </a:ext>
                  </a:extLst>
                </p14:cNvPr>
                <p14:cNvContentPartPr/>
                <p14:nvPr/>
              </p14:nvContentPartPr>
              <p14:xfrm>
                <a:off x="5576111" y="2667130"/>
                <a:ext cx="2069640" cy="2634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3E0C22-5E67-4D3B-89E9-5F0D50437D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7471" y="2658490"/>
                  <a:ext cx="2087280" cy="26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927813-B36B-4FC6-BCD3-08BDFB70E9AC}"/>
                    </a:ext>
                  </a:extLst>
                </p14:cNvPr>
                <p14:cNvContentPartPr/>
                <p14:nvPr/>
              </p14:nvContentPartPr>
              <p14:xfrm>
                <a:off x="5548391" y="2640850"/>
                <a:ext cx="2273400" cy="274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927813-B36B-4FC6-BCD3-08BDFB70E9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39391" y="2632210"/>
                  <a:ext cx="2291040" cy="27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A2A07F-C99D-48EB-AFE7-EEF6E8D14B1F}"/>
                    </a:ext>
                  </a:extLst>
                </p14:cNvPr>
                <p14:cNvContentPartPr/>
                <p14:nvPr/>
              </p14:nvContentPartPr>
              <p14:xfrm>
                <a:off x="7415711" y="5108650"/>
                <a:ext cx="272160" cy="26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A2A07F-C99D-48EB-AFE7-EEF6E8D14B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07071" y="5099650"/>
                  <a:ext cx="289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F03A07-BBF8-4EEA-93AD-8A40C768B579}"/>
                    </a:ext>
                  </a:extLst>
                </p14:cNvPr>
                <p14:cNvContentPartPr/>
                <p14:nvPr/>
              </p14:nvContentPartPr>
              <p14:xfrm>
                <a:off x="6033311" y="4093450"/>
                <a:ext cx="105120" cy="11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F03A07-BBF8-4EEA-93AD-8A40C768B5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24311" y="4084450"/>
                  <a:ext cx="122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BC0254-25BC-41BA-98BF-6E3C312E4DE1}"/>
                    </a:ext>
                  </a:extLst>
                </p14:cNvPr>
                <p14:cNvContentPartPr/>
                <p14:nvPr/>
              </p14:nvContentPartPr>
              <p14:xfrm>
                <a:off x="5724071" y="2684050"/>
                <a:ext cx="24480" cy="6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BC0254-25BC-41BA-98BF-6E3C312E4D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15071" y="2675410"/>
                  <a:ext cx="4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30789E-A498-4B8C-BC03-3298382E31BC}"/>
                    </a:ext>
                  </a:extLst>
                </p14:cNvPr>
                <p14:cNvContentPartPr/>
                <p14:nvPr/>
              </p14:nvContentPartPr>
              <p14:xfrm>
                <a:off x="5617511" y="2739130"/>
                <a:ext cx="29880" cy="20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30789E-A498-4B8C-BC03-3298382E31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08511" y="2730130"/>
                  <a:ext cx="47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96853B-8B8A-45E6-BA81-8861D8B252E7}"/>
                    </a:ext>
                  </a:extLst>
                </p14:cNvPr>
                <p14:cNvContentPartPr/>
                <p14:nvPr/>
              </p14:nvContentPartPr>
              <p14:xfrm>
                <a:off x="5476751" y="2758210"/>
                <a:ext cx="2386080" cy="267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96853B-8B8A-45E6-BA81-8861D8B252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68111" y="2749210"/>
                  <a:ext cx="2403720" cy="26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532F00-9C74-43DD-899F-BDFB7A1CD90A}"/>
                    </a:ext>
                  </a:extLst>
                </p14:cNvPr>
                <p14:cNvContentPartPr/>
                <p14:nvPr/>
              </p14:nvContentPartPr>
              <p14:xfrm>
                <a:off x="6119351" y="3456250"/>
                <a:ext cx="66600" cy="4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532F00-9C74-43DD-899F-BDFB7A1CD9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10711" y="3447250"/>
                  <a:ext cx="84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635D3C-16E6-4788-AB1B-6487439C6E01}"/>
                    </a:ext>
                  </a:extLst>
                </p14:cNvPr>
                <p14:cNvContentPartPr/>
                <p14:nvPr/>
              </p14:nvContentPartPr>
              <p14:xfrm>
                <a:off x="5415911" y="2685490"/>
                <a:ext cx="567360" cy="60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635D3C-16E6-4788-AB1B-6487439C6E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06911" y="2676850"/>
                  <a:ext cx="5850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BAFED2-EAEC-45CE-A624-110D2FF0C60F}"/>
                    </a:ext>
                  </a:extLst>
                </p14:cNvPr>
                <p14:cNvContentPartPr/>
                <p14:nvPr/>
              </p14:nvContentPartPr>
              <p14:xfrm>
                <a:off x="7643951" y="5129890"/>
                <a:ext cx="81720" cy="16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BAFED2-EAEC-45CE-A624-110D2FF0C6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5311" y="5121250"/>
                  <a:ext cx="99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8B94EE-69DB-4840-A4BE-160A8ADC12E4}"/>
                    </a:ext>
                  </a:extLst>
                </p14:cNvPr>
                <p14:cNvContentPartPr/>
                <p14:nvPr/>
              </p14:nvContentPartPr>
              <p14:xfrm>
                <a:off x="6104231" y="4206850"/>
                <a:ext cx="133920" cy="5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8B94EE-69DB-4840-A4BE-160A8ADC12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95591" y="4198210"/>
                  <a:ext cx="1515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2C0548-0F61-459D-92BE-9DF797FAD2E9}"/>
              </a:ext>
            </a:extLst>
          </p:cNvPr>
          <p:cNvGrpSpPr/>
          <p:nvPr/>
        </p:nvGrpSpPr>
        <p:grpSpPr>
          <a:xfrm>
            <a:off x="8833391" y="2791330"/>
            <a:ext cx="1527480" cy="1185120"/>
            <a:chOff x="8833391" y="2791330"/>
            <a:chExt cx="1527480" cy="11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896A7B-A471-4769-A9AA-D74089C4A046}"/>
                    </a:ext>
                  </a:extLst>
                </p14:cNvPr>
                <p14:cNvContentPartPr/>
                <p14:nvPr/>
              </p14:nvContentPartPr>
              <p14:xfrm>
                <a:off x="9074231" y="3306130"/>
                <a:ext cx="77400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896A7B-A471-4769-A9AA-D74089C4A0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65591" y="3297130"/>
                  <a:ext cx="791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DA882B-3913-4D67-B815-935343D4A2C3}"/>
                    </a:ext>
                  </a:extLst>
                </p14:cNvPr>
                <p14:cNvContentPartPr/>
                <p14:nvPr/>
              </p14:nvContentPartPr>
              <p14:xfrm>
                <a:off x="8833391" y="2791330"/>
                <a:ext cx="1527480" cy="118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DA882B-3913-4D67-B815-935343D4A2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24751" y="2782690"/>
                  <a:ext cx="1545120" cy="1202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43FA6F91-F2E6-483D-B1AA-66CC485F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Рассмотрим треугольники,</a:t>
            </a:r>
            <a:br>
              <a:rPr lang="ru-RU" altLang="en-US"/>
            </a:br>
            <a:r>
              <a:rPr lang="ru-RU" altLang="en-US"/>
              <a:t>на сторонах которых есть точки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DE37FB84-B557-4FAC-9CA4-CF520629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04950"/>
            <a:ext cx="6972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C532A36B-2046-425A-B5F3-3AAECBDF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F98FBF72-E86F-4F0D-A74C-4CB0BCCBC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9" y="1571625"/>
          <a:ext cx="77755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078763" imgH="1801010" progId="Visio.Drawing.11">
                  <p:embed/>
                </p:oleObj>
              </mc:Choice>
              <mc:Fallback>
                <p:oleObj name="Visio" r:id="rId3" imgW="3078763" imgH="1801010" progId="Visio.Drawing.11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F98FBF72-E86F-4F0D-A74C-4CB0BCCBC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1571625"/>
                        <a:ext cx="7775575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69B8EF9-3DEC-47B0-B334-FE297F87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67A6DA-B612-47D4-951E-F48EECB1C606}"/>
              </a:ext>
            </a:extLst>
          </p:cNvPr>
          <p:cNvSpPr txBox="1">
            <a:spLocks/>
          </p:cNvSpPr>
          <p:nvPr/>
        </p:nvSpPr>
        <p:spPr>
          <a:xfrm>
            <a:off x="757024" y="1723974"/>
            <a:ext cx="4639475" cy="4650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(Polygon)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724B2A-D186-4442-A91A-7E0FF29F0009}"/>
              </a:ext>
            </a:extLst>
          </p:cNvPr>
          <p:cNvGrpSpPr/>
          <p:nvPr/>
        </p:nvGrpSpPr>
        <p:grpSpPr>
          <a:xfrm>
            <a:off x="5911003" y="1662925"/>
            <a:ext cx="5074499" cy="4006916"/>
            <a:chOff x="4641001" y="468461"/>
            <a:chExt cx="7410905" cy="5851784"/>
          </a:xfrm>
        </p:grpSpPr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DA6D03BE-9A6C-4F62-BD54-12F7A463E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01" y="468461"/>
              <a:ext cx="7410905" cy="585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DD6FF5-674B-4009-8CC5-8355738286A3}"/>
                </a:ext>
              </a:extLst>
            </p:cNvPr>
            <p:cNvGrpSpPr/>
            <p:nvPr/>
          </p:nvGrpSpPr>
          <p:grpSpPr>
            <a:xfrm>
              <a:off x="8166329" y="3221982"/>
              <a:ext cx="2281129" cy="1577767"/>
              <a:chOff x="8166329" y="3221982"/>
              <a:chExt cx="2281129" cy="157776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A1F59A5-61BF-4AF1-B3D8-7E9FE609A471}"/>
                  </a:ext>
                </a:extLst>
              </p:cNvPr>
              <p:cNvGrpSpPr/>
              <p:nvPr/>
            </p:nvGrpSpPr>
            <p:grpSpPr>
              <a:xfrm>
                <a:off x="8270228" y="3326477"/>
                <a:ext cx="2079453" cy="1396843"/>
                <a:chOff x="8270227" y="3326477"/>
                <a:chExt cx="2079453" cy="1396843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E25E700-7865-487F-AE00-6BD914BD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993" y="4716878"/>
                  <a:ext cx="2071687" cy="64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D973003-5168-42ED-9FE3-15F86006D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0227" y="3330639"/>
                  <a:ext cx="1392886" cy="13820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8764EEA-F691-4A13-A3E1-88AE5B1D9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63113" y="3326477"/>
                  <a:ext cx="686567" cy="139362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5632890-E871-4F6F-A57B-5F0D8F34EB7C}"/>
                  </a:ext>
                </a:extLst>
              </p:cNvPr>
              <p:cNvGrpSpPr/>
              <p:nvPr/>
            </p:nvGrpSpPr>
            <p:grpSpPr>
              <a:xfrm>
                <a:off x="8166329" y="3221982"/>
                <a:ext cx="2281129" cy="1577767"/>
                <a:chOff x="8166328" y="3221980"/>
                <a:chExt cx="2281129" cy="1577767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966700-4B94-4FBA-A61A-2B2DAEE87193}"/>
                    </a:ext>
                  </a:extLst>
                </p:cNvPr>
                <p:cNvSpPr/>
                <p:nvPr/>
              </p:nvSpPr>
              <p:spPr>
                <a:xfrm>
                  <a:off x="9556579" y="32219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3262605-0B36-4A85-84EB-F6E4A758D638}"/>
                    </a:ext>
                  </a:extLst>
                </p:cNvPr>
                <p:cNvSpPr/>
                <p:nvPr/>
              </p:nvSpPr>
              <p:spPr>
                <a:xfrm>
                  <a:off x="8166328" y="45711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C3230474-C5FC-48AD-A3DA-A1DA7D95A123}"/>
                    </a:ext>
                  </a:extLst>
                </p:cNvPr>
                <p:cNvSpPr/>
                <p:nvPr/>
              </p:nvSpPr>
              <p:spPr>
                <a:xfrm>
                  <a:off x="10218857" y="45711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6A60B4-2F45-4607-985E-90C1097EC6C0}"/>
                </a:ext>
              </a:extLst>
            </p:cNvPr>
            <p:cNvGrpSpPr/>
            <p:nvPr/>
          </p:nvGrpSpPr>
          <p:grpSpPr>
            <a:xfrm>
              <a:off x="6113054" y="1858114"/>
              <a:ext cx="2970820" cy="1592559"/>
              <a:chOff x="6113054" y="1858114"/>
              <a:chExt cx="2970820" cy="15925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4C4DEBD-417E-496F-A570-95523C3EF575}"/>
                  </a:ext>
                </a:extLst>
              </p:cNvPr>
              <p:cNvGrpSpPr/>
              <p:nvPr/>
            </p:nvGrpSpPr>
            <p:grpSpPr>
              <a:xfrm>
                <a:off x="6208303" y="1961450"/>
                <a:ext cx="2773772" cy="1385887"/>
                <a:chOff x="6208303" y="1961449"/>
                <a:chExt cx="2773772" cy="1385887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2635320-5A16-41D8-9B87-FD2B7E4F2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9990" y="2647952"/>
                  <a:ext cx="702085" cy="692942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FCD91B9-BAEB-41CD-B7E8-B8CAE42F8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388" y="1961449"/>
                  <a:ext cx="2071687" cy="6865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61B758-3988-4590-8BEE-CD2EAB6D5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0301" y="1961449"/>
                  <a:ext cx="700087" cy="1385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66CC3A9-5E69-4EB3-9064-783111E1F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8303" y="3340894"/>
                  <a:ext cx="2071687" cy="64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B0348CB-B796-4E49-BEED-C010A3A2002F}"/>
                  </a:ext>
                </a:extLst>
              </p:cNvPr>
              <p:cNvGrpSpPr/>
              <p:nvPr/>
            </p:nvGrpSpPr>
            <p:grpSpPr>
              <a:xfrm>
                <a:off x="6113054" y="1858114"/>
                <a:ext cx="2970820" cy="1592559"/>
                <a:chOff x="6113053" y="1858113"/>
                <a:chExt cx="2970820" cy="1592559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E86C911-528D-4CD2-B7DC-2CB5F746E361}"/>
                    </a:ext>
                  </a:extLst>
                </p:cNvPr>
                <p:cNvSpPr/>
                <p:nvPr/>
              </p:nvSpPr>
              <p:spPr>
                <a:xfrm>
                  <a:off x="8855273" y="253365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340D1FA-B09C-4052-B45D-7585300A2B44}"/>
                    </a:ext>
                  </a:extLst>
                </p:cNvPr>
                <p:cNvSpPr/>
                <p:nvPr/>
              </p:nvSpPr>
              <p:spPr>
                <a:xfrm>
                  <a:off x="8163693" y="32219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740959D-BCF6-4ECF-9BB4-2AC6C2BF304A}"/>
                    </a:ext>
                  </a:extLst>
                </p:cNvPr>
                <p:cNvSpPr/>
                <p:nvPr/>
              </p:nvSpPr>
              <p:spPr>
                <a:xfrm>
                  <a:off x="6803297" y="1858113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3655D46-2DAE-472D-8B39-383650EA8E21}"/>
                    </a:ext>
                  </a:extLst>
                </p:cNvPr>
                <p:cNvSpPr/>
                <p:nvPr/>
              </p:nvSpPr>
              <p:spPr>
                <a:xfrm>
                  <a:off x="6113053" y="3222072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AA26D-9611-4623-8DA2-07D36C1DC20B}"/>
              </a:ext>
            </a:extLst>
          </p:cNvPr>
          <p:cNvSpPr/>
          <p:nvPr/>
        </p:nvSpPr>
        <p:spPr>
          <a:xfrm>
            <a:off x="1482305" y="2317157"/>
            <a:ext cx="331065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70C0"/>
                </a:solidFill>
              </a:rPr>
              <a:t>point</a:t>
            </a:r>
            <a:r>
              <a:rPr lang="en-US" sz="2800"/>
              <a:t> </a:t>
            </a:r>
            <a:r>
              <a:rPr lang="en-US" sz="4000"/>
              <a:t>P[</a:t>
            </a:r>
            <a:r>
              <a:rPr lang="en-US" sz="4000" err="1"/>
              <a:t>MaxN</a:t>
            </a:r>
            <a:r>
              <a:rPr lang="en-US" sz="4000"/>
              <a:t>];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95542774-7247-4D3D-8B7F-773663A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679" y="1153192"/>
            <a:ext cx="4199927" cy="4020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 HÌNH HỌC CƠ SỞ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2164B5-DFCA-4A6A-B038-4F8080948AE2}"/>
              </a:ext>
            </a:extLst>
          </p:cNvPr>
          <p:cNvSpPr txBox="1"/>
          <p:nvPr/>
        </p:nvSpPr>
        <p:spPr>
          <a:xfrm>
            <a:off x="6642667" y="3219735"/>
            <a:ext cx="455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245E9E-AC79-4EB1-AC04-1E324AD82672}"/>
              </a:ext>
            </a:extLst>
          </p:cNvPr>
          <p:cNvSpPr txBox="1"/>
          <p:nvPr/>
        </p:nvSpPr>
        <p:spPr>
          <a:xfrm>
            <a:off x="7044103" y="2323466"/>
            <a:ext cx="455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4A2FEE-4A8A-4745-9601-404F20B62FC4}"/>
              </a:ext>
            </a:extLst>
          </p:cNvPr>
          <p:cNvSpPr txBox="1"/>
          <p:nvPr/>
        </p:nvSpPr>
        <p:spPr>
          <a:xfrm>
            <a:off x="8854724" y="2767991"/>
            <a:ext cx="455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C10717-5DDD-424C-B406-025AAA0C5EEF}"/>
              </a:ext>
            </a:extLst>
          </p:cNvPr>
          <p:cNvSpPr txBox="1"/>
          <p:nvPr/>
        </p:nvSpPr>
        <p:spPr>
          <a:xfrm>
            <a:off x="8005339" y="3596348"/>
            <a:ext cx="455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0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91706BB-A36B-401F-A3E3-CBD787BBD8A0}"/>
              </a:ext>
            </a:extLst>
          </p:cNvPr>
          <p:cNvGrpSpPr/>
          <p:nvPr/>
        </p:nvGrpSpPr>
        <p:grpSpPr>
          <a:xfrm>
            <a:off x="5241523" y="468088"/>
            <a:ext cx="6791907" cy="5363010"/>
            <a:chOff x="5241521" y="468087"/>
            <a:chExt cx="6791906" cy="5363011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E0CF2DAF-B103-4AE6-8C62-5EE3979B3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521" y="468087"/>
              <a:ext cx="6791906" cy="536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5B26D3D-32B9-45B0-900F-57521FDE6F2B}"/>
                </a:ext>
              </a:extLst>
            </p:cNvPr>
            <p:cNvGrpSpPr/>
            <p:nvPr/>
          </p:nvGrpSpPr>
          <p:grpSpPr>
            <a:xfrm>
              <a:off x="5390593" y="2034754"/>
              <a:ext cx="6196342" cy="3597498"/>
              <a:chOff x="5390593" y="2034754"/>
              <a:chExt cx="6196342" cy="359749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18901B0-0B8C-4D05-A7CD-5BDA6BB4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422" y="3743325"/>
                <a:ext cx="11079" cy="18889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D1FDC66-7C7D-4955-BB8E-B9656EFBD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902" y="3736794"/>
                <a:ext cx="1263520" cy="653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976B1B-7F82-445D-8B3B-CCCE253B2F95}"/>
                  </a:ext>
                </a:extLst>
              </p:cNvPr>
              <p:cNvSpPr txBox="1"/>
              <p:nvPr/>
            </p:nvSpPr>
            <p:spPr>
              <a:xfrm>
                <a:off x="6683422" y="5252033"/>
                <a:ext cx="5175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BA36E7-E56D-4CA3-BBCD-429633B95F4C}"/>
                  </a:ext>
                </a:extLst>
              </p:cNvPr>
              <p:cNvSpPr txBox="1"/>
              <p:nvPr/>
            </p:nvSpPr>
            <p:spPr>
              <a:xfrm>
                <a:off x="6328982" y="3253162"/>
                <a:ext cx="53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EC5515-E98A-4FE7-A338-A410ED62A63E}"/>
                  </a:ext>
                </a:extLst>
              </p:cNvPr>
              <p:cNvSpPr txBox="1"/>
              <p:nvPr/>
            </p:nvSpPr>
            <p:spPr>
              <a:xfrm>
                <a:off x="9272795" y="2034754"/>
                <a:ext cx="492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573A01-4620-488B-9672-48E85640680A}"/>
                  </a:ext>
                </a:extLst>
              </p:cNvPr>
              <p:cNvSpPr txBox="1"/>
              <p:nvPr/>
            </p:nvSpPr>
            <p:spPr>
              <a:xfrm>
                <a:off x="11101387" y="3949496"/>
                <a:ext cx="485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4213339-20B9-4297-9FBC-D76B0211E2E1}"/>
                  </a:ext>
                </a:extLst>
              </p:cNvPr>
              <p:cNvGrpSpPr/>
              <p:nvPr/>
            </p:nvGrpSpPr>
            <p:grpSpPr>
              <a:xfrm>
                <a:off x="5390593" y="2468756"/>
                <a:ext cx="3820904" cy="3163496"/>
                <a:chOff x="5390593" y="2468756"/>
                <a:chExt cx="3820904" cy="3163496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E83300A-76C7-48BF-9257-3835E86B6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97" y="2468756"/>
                  <a:ext cx="0" cy="316349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4C70453-4E31-420E-AA31-8BE113DC0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0593" y="2468761"/>
                  <a:ext cx="3698824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D1C25A-20C3-4866-AE22-80D9AD666E5A}"/>
                  </a:ext>
                </a:extLst>
              </p:cNvPr>
              <p:cNvSpPr txBox="1"/>
              <p:nvPr/>
            </p:nvSpPr>
            <p:spPr>
              <a:xfrm>
                <a:off x="5392592" y="3371381"/>
                <a:ext cx="5102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P1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6EF9FDB-B028-450D-A2F2-BD0F2EEF898E}"/>
                  </a:ext>
                </a:extLst>
              </p:cNvPr>
              <p:cNvGrpSpPr/>
              <p:nvPr/>
            </p:nvGrpSpPr>
            <p:grpSpPr>
              <a:xfrm>
                <a:off x="5428098" y="4352925"/>
                <a:ext cx="5681508" cy="1268440"/>
                <a:chOff x="5428098" y="4352925"/>
                <a:chExt cx="5681508" cy="126844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0B65DE5-5B0B-4CC8-9025-F128B7B30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94660" y="4352925"/>
                  <a:ext cx="0" cy="126844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D187BEC-FDDA-40E1-817E-E52B0AC9C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098" y="4360178"/>
                  <a:ext cx="5681508" cy="475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91211FF-EEFB-428D-9B4B-9D612099CD6F}"/>
                  </a:ext>
                </a:extLst>
              </p:cNvPr>
              <p:cNvGrpSpPr/>
              <p:nvPr/>
            </p:nvGrpSpPr>
            <p:grpSpPr>
              <a:xfrm>
                <a:off x="6580201" y="2349698"/>
                <a:ext cx="4635487" cy="2117527"/>
                <a:chOff x="6580201" y="2349698"/>
                <a:chExt cx="4635487" cy="2117527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C65AC22-F015-421E-A293-33C1FF32468B}"/>
                    </a:ext>
                  </a:extLst>
                </p:cNvPr>
                <p:cNvGrpSpPr/>
                <p:nvPr/>
              </p:nvGrpSpPr>
              <p:grpSpPr>
                <a:xfrm>
                  <a:off x="6683422" y="2463998"/>
                  <a:ext cx="4429045" cy="1888927"/>
                  <a:chOff x="6683422" y="2463998"/>
                  <a:chExt cx="4429045" cy="1888927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CE61DCA-C1B2-41AB-B099-7B559E188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3422" y="2463998"/>
                    <a:ext cx="2536778" cy="12793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669D450-ABC3-4A8B-B062-0A1D9E116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4501" y="3743325"/>
                    <a:ext cx="4406887" cy="609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4E10AAC-3918-4F3E-9654-3A4B8D3EB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31279" y="2463998"/>
                    <a:ext cx="1881188" cy="18889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7570D0F-C1AF-4E62-9CAA-73D4445AC3F7}"/>
                    </a:ext>
                  </a:extLst>
                </p:cNvPr>
                <p:cNvGrpSpPr/>
                <p:nvPr/>
              </p:nvGrpSpPr>
              <p:grpSpPr>
                <a:xfrm>
                  <a:off x="6580201" y="2349698"/>
                  <a:ext cx="4635487" cy="2117527"/>
                  <a:chOff x="6580201" y="2349698"/>
                  <a:chExt cx="4635487" cy="2117527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319B3B-4ACB-4BD2-900F-1E9A549C96B5}"/>
                      </a:ext>
                    </a:extLst>
                  </p:cNvPr>
                  <p:cNvSpPr/>
                  <p:nvPr/>
                </p:nvSpPr>
                <p:spPr>
                  <a:xfrm>
                    <a:off x="10987088" y="4238625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A3CF505D-31D1-4A9D-B8D0-317253803AF3}"/>
                      </a:ext>
                    </a:extLst>
                  </p:cNvPr>
                  <p:cNvSpPr/>
                  <p:nvPr/>
                </p:nvSpPr>
                <p:spPr>
                  <a:xfrm>
                    <a:off x="6580201" y="3629025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D5A8BEB-E436-4D6D-AEFF-A23B7D40D885}"/>
                      </a:ext>
                    </a:extLst>
                  </p:cNvPr>
                  <p:cNvSpPr/>
                  <p:nvPr/>
                </p:nvSpPr>
                <p:spPr>
                  <a:xfrm>
                    <a:off x="9089417" y="2349698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352882-36BA-49CF-9655-0112653B8201}"/>
                  </a:ext>
                </a:extLst>
              </p:cNvPr>
              <p:cNvSpPr txBox="1"/>
              <p:nvPr/>
            </p:nvSpPr>
            <p:spPr>
              <a:xfrm>
                <a:off x="5400120" y="3998684"/>
                <a:ext cx="5026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0C30FD-B6C5-476A-B10C-6A04E1DBC6DA}"/>
                  </a:ext>
                </a:extLst>
              </p:cNvPr>
              <p:cNvSpPr txBox="1"/>
              <p:nvPr/>
            </p:nvSpPr>
            <p:spPr>
              <a:xfrm>
                <a:off x="9203717" y="5252033"/>
                <a:ext cx="5175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740A8D-1693-4976-AE2C-9CF68D07862A}"/>
                  </a:ext>
                </a:extLst>
              </p:cNvPr>
              <p:cNvSpPr txBox="1"/>
              <p:nvPr/>
            </p:nvSpPr>
            <p:spPr>
              <a:xfrm>
                <a:off x="11069418" y="5252033"/>
                <a:ext cx="5175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P3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3DB28CA-CE79-4059-9266-017577BD092D}"/>
                  </a:ext>
                </a:extLst>
              </p:cNvPr>
              <p:cNvSpPr txBox="1"/>
              <p:nvPr/>
            </p:nvSpPr>
            <p:spPr>
              <a:xfrm>
                <a:off x="5400120" y="2085965"/>
                <a:ext cx="5026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P2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D11678-3749-45AD-94AA-0A2213038142}"/>
                  </a:ext>
                </a:extLst>
              </p:cNvPr>
              <p:cNvSpPr txBox="1"/>
              <p:nvPr/>
            </p:nvSpPr>
            <p:spPr>
              <a:xfrm>
                <a:off x="6295985" y="5149743"/>
                <a:ext cx="53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P’</a:t>
                </a:r>
                <a:r>
                  <a:rPr lang="en-US" baseline="-25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BFE408-5123-407E-AEA8-8DCBBA70FCFB}"/>
                  </a:ext>
                </a:extLst>
              </p:cNvPr>
              <p:cNvSpPr txBox="1"/>
              <p:nvPr/>
            </p:nvSpPr>
            <p:spPr>
              <a:xfrm>
                <a:off x="8764538" y="5149743"/>
                <a:ext cx="53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P’</a:t>
                </a:r>
                <a:r>
                  <a:rPr lang="en-US" baseline="-25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D5A20B-4B7F-4ECD-81CC-7F6928F6CE59}"/>
                  </a:ext>
                </a:extLst>
              </p:cNvPr>
              <p:cNvSpPr txBox="1"/>
              <p:nvPr/>
            </p:nvSpPr>
            <p:spPr>
              <a:xfrm>
                <a:off x="10623492" y="5149743"/>
                <a:ext cx="53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P’</a:t>
                </a:r>
                <a:r>
                  <a:rPr lang="en-US" baseline="-25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D75C506-A1C7-4E90-9917-D360AEED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1" y="1224184"/>
            <a:ext cx="4258056" cy="55372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DIỆN TÍCH ĐẠI SỐ CỦA TAM GIÁC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CDA94-D021-41EA-8B09-FC247B300701}"/>
              </a:ext>
            </a:extLst>
          </p:cNvPr>
          <p:cNvSpPr/>
          <p:nvPr/>
        </p:nvSpPr>
        <p:spPr>
          <a:xfrm>
            <a:off x="411931" y="876338"/>
            <a:ext cx="23181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Linux Libertine"/>
              </a:rPr>
              <a:t>CÁCH TIẾP CẬN MỚI</a:t>
            </a:r>
            <a:endParaRPr lang="vi-VN" b="1">
              <a:solidFill>
                <a:srgbClr val="FF0000"/>
              </a:solidFill>
              <a:latin typeface="Linux Libertine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E3B7D0-C003-462C-B8A6-4139B7BAFCFC}"/>
              </a:ext>
            </a:extLst>
          </p:cNvPr>
          <p:cNvGrpSpPr/>
          <p:nvPr/>
        </p:nvGrpSpPr>
        <p:grpSpPr>
          <a:xfrm>
            <a:off x="6683424" y="2487219"/>
            <a:ext cx="4415475" cy="3145033"/>
            <a:chOff x="6688961" y="2463998"/>
            <a:chExt cx="4415475" cy="31450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06A1A3-5868-4B34-8831-BA906EC99998}"/>
                </a:ext>
              </a:extLst>
            </p:cNvPr>
            <p:cNvGrpSpPr/>
            <p:nvPr/>
          </p:nvGrpSpPr>
          <p:grpSpPr>
            <a:xfrm>
              <a:off x="6688961" y="2463998"/>
              <a:ext cx="4414235" cy="3145033"/>
              <a:chOff x="6682412" y="2466818"/>
              <a:chExt cx="4414235" cy="3145033"/>
            </a:xfrm>
          </p:grpSpPr>
          <p:sp>
            <p:nvSpPr>
              <p:cNvPr id="40" name="Flowchart: Manual Input 39">
                <a:extLst>
                  <a:ext uri="{FF2B5EF4-FFF2-40B4-BE49-F238E27FC236}">
                    <a16:creationId xmlns:a16="http://schemas.microsoft.com/office/drawing/2014/main" id="{59B4C7B7-A8BD-4C74-80D8-0653A1CD7882}"/>
                  </a:ext>
                </a:extLst>
              </p:cNvPr>
              <p:cNvSpPr/>
              <p:nvPr/>
            </p:nvSpPr>
            <p:spPr>
              <a:xfrm>
                <a:off x="6682412" y="2466818"/>
                <a:ext cx="2541726" cy="314503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50"/>
                  <a:gd name="connsiteY0" fmla="*/ 36 h 10000"/>
                  <a:gd name="connsiteX1" fmla="*/ 10050 w 10050"/>
                  <a:gd name="connsiteY1" fmla="*/ 0 h 10000"/>
                  <a:gd name="connsiteX2" fmla="*/ 10050 w 10050"/>
                  <a:gd name="connsiteY2" fmla="*/ 10000 h 10000"/>
                  <a:gd name="connsiteX3" fmla="*/ 50 w 10050"/>
                  <a:gd name="connsiteY3" fmla="*/ 10000 h 10000"/>
                  <a:gd name="connsiteX4" fmla="*/ 0 w 10050"/>
                  <a:gd name="connsiteY4" fmla="*/ 36 h 10000"/>
                  <a:gd name="connsiteX0" fmla="*/ 0 w 10100"/>
                  <a:gd name="connsiteY0" fmla="*/ 6809 h 16773"/>
                  <a:gd name="connsiteX1" fmla="*/ 10100 w 10100"/>
                  <a:gd name="connsiteY1" fmla="*/ 0 h 16773"/>
                  <a:gd name="connsiteX2" fmla="*/ 10050 w 10100"/>
                  <a:gd name="connsiteY2" fmla="*/ 16773 h 16773"/>
                  <a:gd name="connsiteX3" fmla="*/ 50 w 10100"/>
                  <a:gd name="connsiteY3" fmla="*/ 16773 h 16773"/>
                  <a:gd name="connsiteX4" fmla="*/ 0 w 10100"/>
                  <a:gd name="connsiteY4" fmla="*/ 6809 h 16773"/>
                  <a:gd name="connsiteX0" fmla="*/ 0 w 10075"/>
                  <a:gd name="connsiteY0" fmla="*/ 6877 h 16773"/>
                  <a:gd name="connsiteX1" fmla="*/ 10075 w 10075"/>
                  <a:gd name="connsiteY1" fmla="*/ 0 h 16773"/>
                  <a:gd name="connsiteX2" fmla="*/ 10025 w 10075"/>
                  <a:gd name="connsiteY2" fmla="*/ 16773 h 16773"/>
                  <a:gd name="connsiteX3" fmla="*/ 25 w 10075"/>
                  <a:gd name="connsiteY3" fmla="*/ 16773 h 16773"/>
                  <a:gd name="connsiteX4" fmla="*/ 0 w 10075"/>
                  <a:gd name="connsiteY4" fmla="*/ 6877 h 16773"/>
                  <a:gd name="connsiteX0" fmla="*/ 0 w 10075"/>
                  <a:gd name="connsiteY0" fmla="*/ 6877 h 16773"/>
                  <a:gd name="connsiteX1" fmla="*/ 10075 w 10075"/>
                  <a:gd name="connsiteY1" fmla="*/ 0 h 16773"/>
                  <a:gd name="connsiteX2" fmla="*/ 10025 w 10075"/>
                  <a:gd name="connsiteY2" fmla="*/ 16773 h 16773"/>
                  <a:gd name="connsiteX3" fmla="*/ 25 w 10075"/>
                  <a:gd name="connsiteY3" fmla="*/ 16773 h 16773"/>
                  <a:gd name="connsiteX4" fmla="*/ 0 w 10075"/>
                  <a:gd name="connsiteY4" fmla="*/ 6877 h 16773"/>
                  <a:gd name="connsiteX0" fmla="*/ 29 w 10054"/>
                  <a:gd name="connsiteY0" fmla="*/ 6877 h 16773"/>
                  <a:gd name="connsiteX1" fmla="*/ 10054 w 10054"/>
                  <a:gd name="connsiteY1" fmla="*/ 0 h 16773"/>
                  <a:gd name="connsiteX2" fmla="*/ 10004 w 10054"/>
                  <a:gd name="connsiteY2" fmla="*/ 16773 h 16773"/>
                  <a:gd name="connsiteX3" fmla="*/ 4 w 10054"/>
                  <a:gd name="connsiteY3" fmla="*/ 16773 h 16773"/>
                  <a:gd name="connsiteX4" fmla="*/ 29 w 10054"/>
                  <a:gd name="connsiteY4" fmla="*/ 6877 h 16773"/>
                  <a:gd name="connsiteX0" fmla="*/ 29 w 10054"/>
                  <a:gd name="connsiteY0" fmla="*/ 6945 h 16773"/>
                  <a:gd name="connsiteX1" fmla="*/ 10054 w 10054"/>
                  <a:gd name="connsiteY1" fmla="*/ 0 h 16773"/>
                  <a:gd name="connsiteX2" fmla="*/ 10004 w 10054"/>
                  <a:gd name="connsiteY2" fmla="*/ 16773 h 16773"/>
                  <a:gd name="connsiteX3" fmla="*/ 4 w 10054"/>
                  <a:gd name="connsiteY3" fmla="*/ 16773 h 16773"/>
                  <a:gd name="connsiteX4" fmla="*/ 29 w 10054"/>
                  <a:gd name="connsiteY4" fmla="*/ 6945 h 16773"/>
                  <a:gd name="connsiteX0" fmla="*/ 29 w 10054"/>
                  <a:gd name="connsiteY0" fmla="*/ 6759 h 16773"/>
                  <a:gd name="connsiteX1" fmla="*/ 10054 w 10054"/>
                  <a:gd name="connsiteY1" fmla="*/ 0 h 16773"/>
                  <a:gd name="connsiteX2" fmla="*/ 10004 w 10054"/>
                  <a:gd name="connsiteY2" fmla="*/ 16773 h 16773"/>
                  <a:gd name="connsiteX3" fmla="*/ 4 w 10054"/>
                  <a:gd name="connsiteY3" fmla="*/ 16773 h 16773"/>
                  <a:gd name="connsiteX4" fmla="*/ 29 w 10054"/>
                  <a:gd name="connsiteY4" fmla="*/ 6759 h 16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4" h="16773">
                    <a:moveTo>
                      <a:pt x="29" y="6759"/>
                    </a:moveTo>
                    <a:lnTo>
                      <a:pt x="10054" y="0"/>
                    </a:lnTo>
                    <a:cubicBezTo>
                      <a:pt x="10037" y="5591"/>
                      <a:pt x="10021" y="11182"/>
                      <a:pt x="10004" y="16773"/>
                    </a:cubicBezTo>
                    <a:lnTo>
                      <a:pt x="4" y="16773"/>
                    </a:lnTo>
                    <a:cubicBezTo>
                      <a:pt x="-13" y="13452"/>
                      <a:pt x="46" y="10080"/>
                      <a:pt x="29" y="675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Manual Input 39">
                <a:extLst>
                  <a:ext uri="{FF2B5EF4-FFF2-40B4-BE49-F238E27FC236}">
                    <a16:creationId xmlns:a16="http://schemas.microsoft.com/office/drawing/2014/main" id="{B7BFBDA8-6928-482D-A052-4ED8AD9174DC}"/>
                  </a:ext>
                </a:extLst>
              </p:cNvPr>
              <p:cNvSpPr/>
              <p:nvPr/>
            </p:nvSpPr>
            <p:spPr>
              <a:xfrm flipH="1">
                <a:off x="9211497" y="2466818"/>
                <a:ext cx="1885150" cy="314503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50"/>
                  <a:gd name="connsiteY0" fmla="*/ 36 h 10000"/>
                  <a:gd name="connsiteX1" fmla="*/ 10050 w 10050"/>
                  <a:gd name="connsiteY1" fmla="*/ 0 h 10000"/>
                  <a:gd name="connsiteX2" fmla="*/ 10050 w 10050"/>
                  <a:gd name="connsiteY2" fmla="*/ 10000 h 10000"/>
                  <a:gd name="connsiteX3" fmla="*/ 50 w 10050"/>
                  <a:gd name="connsiteY3" fmla="*/ 10000 h 10000"/>
                  <a:gd name="connsiteX4" fmla="*/ 0 w 10050"/>
                  <a:gd name="connsiteY4" fmla="*/ 36 h 10000"/>
                  <a:gd name="connsiteX0" fmla="*/ 0 w 10100"/>
                  <a:gd name="connsiteY0" fmla="*/ 6809 h 16773"/>
                  <a:gd name="connsiteX1" fmla="*/ 10100 w 10100"/>
                  <a:gd name="connsiteY1" fmla="*/ 0 h 16773"/>
                  <a:gd name="connsiteX2" fmla="*/ 10050 w 10100"/>
                  <a:gd name="connsiteY2" fmla="*/ 16773 h 16773"/>
                  <a:gd name="connsiteX3" fmla="*/ 50 w 10100"/>
                  <a:gd name="connsiteY3" fmla="*/ 16773 h 16773"/>
                  <a:gd name="connsiteX4" fmla="*/ 0 w 10100"/>
                  <a:gd name="connsiteY4" fmla="*/ 6809 h 16773"/>
                  <a:gd name="connsiteX0" fmla="*/ 0 w 10075"/>
                  <a:gd name="connsiteY0" fmla="*/ 6877 h 16773"/>
                  <a:gd name="connsiteX1" fmla="*/ 10075 w 10075"/>
                  <a:gd name="connsiteY1" fmla="*/ 0 h 16773"/>
                  <a:gd name="connsiteX2" fmla="*/ 10025 w 10075"/>
                  <a:gd name="connsiteY2" fmla="*/ 16773 h 16773"/>
                  <a:gd name="connsiteX3" fmla="*/ 25 w 10075"/>
                  <a:gd name="connsiteY3" fmla="*/ 16773 h 16773"/>
                  <a:gd name="connsiteX4" fmla="*/ 0 w 10075"/>
                  <a:gd name="connsiteY4" fmla="*/ 6877 h 16773"/>
                  <a:gd name="connsiteX0" fmla="*/ 0 w 10075"/>
                  <a:gd name="connsiteY0" fmla="*/ 6877 h 16773"/>
                  <a:gd name="connsiteX1" fmla="*/ 10075 w 10075"/>
                  <a:gd name="connsiteY1" fmla="*/ 0 h 16773"/>
                  <a:gd name="connsiteX2" fmla="*/ 10025 w 10075"/>
                  <a:gd name="connsiteY2" fmla="*/ 16773 h 16773"/>
                  <a:gd name="connsiteX3" fmla="*/ 25 w 10075"/>
                  <a:gd name="connsiteY3" fmla="*/ 16773 h 16773"/>
                  <a:gd name="connsiteX4" fmla="*/ 0 w 10075"/>
                  <a:gd name="connsiteY4" fmla="*/ 6877 h 16773"/>
                  <a:gd name="connsiteX0" fmla="*/ 0 w 10109"/>
                  <a:gd name="connsiteY0" fmla="*/ 10060 h 16773"/>
                  <a:gd name="connsiteX1" fmla="*/ 10109 w 10109"/>
                  <a:gd name="connsiteY1" fmla="*/ 0 h 16773"/>
                  <a:gd name="connsiteX2" fmla="*/ 10059 w 10109"/>
                  <a:gd name="connsiteY2" fmla="*/ 16773 h 16773"/>
                  <a:gd name="connsiteX3" fmla="*/ 59 w 10109"/>
                  <a:gd name="connsiteY3" fmla="*/ 16773 h 16773"/>
                  <a:gd name="connsiteX4" fmla="*/ 0 w 10109"/>
                  <a:gd name="connsiteY4" fmla="*/ 10060 h 16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9" h="16773">
                    <a:moveTo>
                      <a:pt x="0" y="10060"/>
                    </a:moveTo>
                    <a:lnTo>
                      <a:pt x="10109" y="0"/>
                    </a:lnTo>
                    <a:cubicBezTo>
                      <a:pt x="10092" y="5591"/>
                      <a:pt x="10076" y="11182"/>
                      <a:pt x="10059" y="16773"/>
                    </a:cubicBezTo>
                    <a:lnTo>
                      <a:pt x="59" y="16773"/>
                    </a:lnTo>
                    <a:cubicBezTo>
                      <a:pt x="42" y="13452"/>
                      <a:pt x="17" y="13381"/>
                      <a:pt x="0" y="1006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Flowchart: Manual Input 42">
              <a:extLst>
                <a:ext uri="{FF2B5EF4-FFF2-40B4-BE49-F238E27FC236}">
                  <a16:creationId xmlns:a16="http://schemas.microsoft.com/office/drawing/2014/main" id="{1135AB55-5E68-4AD7-9ED8-7A25FE6909FA}"/>
                </a:ext>
              </a:extLst>
            </p:cNvPr>
            <p:cNvSpPr/>
            <p:nvPr/>
          </p:nvSpPr>
          <p:spPr>
            <a:xfrm>
              <a:off x="6698824" y="3735613"/>
              <a:ext cx="4405612" cy="18734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14"/>
                <a:gd name="connsiteY0" fmla="*/ 0 h 8000"/>
                <a:gd name="connsiteX1" fmla="*/ 10014 w 10014"/>
                <a:gd name="connsiteY1" fmla="*/ 1201 h 8000"/>
                <a:gd name="connsiteX2" fmla="*/ 10000 w 10014"/>
                <a:gd name="connsiteY2" fmla="*/ 8000 h 8000"/>
                <a:gd name="connsiteX3" fmla="*/ 0 w 10014"/>
                <a:gd name="connsiteY3" fmla="*/ 8000 h 8000"/>
                <a:gd name="connsiteX4" fmla="*/ 0 w 10014"/>
                <a:gd name="connsiteY4" fmla="*/ 0 h 8000"/>
                <a:gd name="connsiteX0" fmla="*/ 0 w 10014"/>
                <a:gd name="connsiteY0" fmla="*/ 0 h 12485"/>
                <a:gd name="connsiteX1" fmla="*/ 10014 w 10014"/>
                <a:gd name="connsiteY1" fmla="*/ 3986 h 12485"/>
                <a:gd name="connsiteX2" fmla="*/ 10000 w 10014"/>
                <a:gd name="connsiteY2" fmla="*/ 12485 h 12485"/>
                <a:gd name="connsiteX3" fmla="*/ 14 w 10014"/>
                <a:gd name="connsiteY3" fmla="*/ 12485 h 12485"/>
                <a:gd name="connsiteX4" fmla="*/ 0 w 10014"/>
                <a:gd name="connsiteY4" fmla="*/ 0 h 12485"/>
                <a:gd name="connsiteX0" fmla="*/ 0 w 10007"/>
                <a:gd name="connsiteY0" fmla="*/ 0 h 12759"/>
                <a:gd name="connsiteX1" fmla="*/ 10007 w 10007"/>
                <a:gd name="connsiteY1" fmla="*/ 4260 h 12759"/>
                <a:gd name="connsiteX2" fmla="*/ 9993 w 10007"/>
                <a:gd name="connsiteY2" fmla="*/ 12759 h 12759"/>
                <a:gd name="connsiteX3" fmla="*/ 7 w 10007"/>
                <a:gd name="connsiteY3" fmla="*/ 12759 h 12759"/>
                <a:gd name="connsiteX4" fmla="*/ 0 w 10007"/>
                <a:gd name="connsiteY4" fmla="*/ 0 h 12759"/>
                <a:gd name="connsiteX0" fmla="*/ 0 w 9993"/>
                <a:gd name="connsiteY0" fmla="*/ 0 h 12759"/>
                <a:gd name="connsiteX1" fmla="*/ 9978 w 9993"/>
                <a:gd name="connsiteY1" fmla="*/ 4176 h 12759"/>
                <a:gd name="connsiteX2" fmla="*/ 9993 w 9993"/>
                <a:gd name="connsiteY2" fmla="*/ 12759 h 12759"/>
                <a:gd name="connsiteX3" fmla="*/ 7 w 9993"/>
                <a:gd name="connsiteY3" fmla="*/ 12759 h 12759"/>
                <a:gd name="connsiteX4" fmla="*/ 0 w 9993"/>
                <a:gd name="connsiteY4" fmla="*/ 0 h 1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3" h="12759">
                  <a:moveTo>
                    <a:pt x="0" y="0"/>
                  </a:moveTo>
                  <a:lnTo>
                    <a:pt x="9978" y="4176"/>
                  </a:lnTo>
                  <a:cubicBezTo>
                    <a:pt x="9973" y="7009"/>
                    <a:pt x="9998" y="9927"/>
                    <a:pt x="9993" y="12759"/>
                  </a:cubicBezTo>
                  <a:lnTo>
                    <a:pt x="7" y="12759"/>
                  </a:lnTo>
                  <a:cubicBezTo>
                    <a:pt x="2" y="8597"/>
                    <a:pt x="5" y="4162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D7DCE6-470B-4DA3-8591-7A6871770785}"/>
              </a:ext>
            </a:extLst>
          </p:cNvPr>
          <p:cNvGrpSpPr/>
          <p:nvPr/>
        </p:nvGrpSpPr>
        <p:grpSpPr>
          <a:xfrm>
            <a:off x="309252" y="2085966"/>
            <a:ext cx="4906234" cy="2837518"/>
            <a:chOff x="135564" y="2295811"/>
            <a:chExt cx="4906234" cy="2837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1CA2BE1-9B6A-4D00-AF2A-B6C82009C314}"/>
                    </a:ext>
                  </a:extLst>
                </p:cNvPr>
                <p:cNvSpPr txBox="1"/>
                <p:nvPr/>
              </p:nvSpPr>
              <p:spPr>
                <a:xfrm>
                  <a:off x="238243" y="2295811"/>
                  <a:ext cx="4803555" cy="3631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1CA2BE1-9B6A-4D00-AF2A-B6C82009C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43" y="2295811"/>
                  <a:ext cx="4803555" cy="363176"/>
                </a:xfrm>
                <a:prstGeom prst="rect">
                  <a:avLst/>
                </a:prstGeom>
                <a:blipFill>
                  <a:blip r:embed="rId4"/>
                  <a:stretch>
                    <a:fillRect l="-1396" r="-25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771D010-ADFC-4157-B4F7-5B73235CDBEE}"/>
                    </a:ext>
                  </a:extLst>
                </p:cNvPr>
                <p:cNvSpPr txBox="1"/>
                <p:nvPr/>
              </p:nvSpPr>
              <p:spPr>
                <a:xfrm>
                  <a:off x="135564" y="2977885"/>
                  <a:ext cx="4803555" cy="6915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)∗(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771D010-ADFC-4157-B4F7-5B73235CD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64" y="2977885"/>
                  <a:ext cx="4803555" cy="6915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CB241B-6F82-4378-9D51-26B5DADE13DB}"/>
                    </a:ext>
                  </a:extLst>
                </p:cNvPr>
                <p:cNvSpPr txBox="1"/>
                <p:nvPr/>
              </p:nvSpPr>
              <p:spPr>
                <a:xfrm>
                  <a:off x="135564" y="4441793"/>
                  <a:ext cx="4803555" cy="6915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)∗(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CB241B-6F82-4378-9D51-26B5DADE1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64" y="4441793"/>
                  <a:ext cx="4803555" cy="6915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ABCBF6-DD50-4BAC-84FF-552A88CD69DC}"/>
                    </a:ext>
                  </a:extLst>
                </p:cNvPr>
                <p:cNvSpPr txBox="1"/>
                <p:nvPr/>
              </p:nvSpPr>
              <p:spPr>
                <a:xfrm>
                  <a:off x="135564" y="3709839"/>
                  <a:ext cx="4803555" cy="6915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)∗(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ABCBF6-DD50-4BAC-84FF-552A88CD6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64" y="3709839"/>
                  <a:ext cx="4803555" cy="6915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7CF09F3-CD83-4C6C-BDFC-7A8E3817C395}"/>
              </a:ext>
            </a:extLst>
          </p:cNvPr>
          <p:cNvSpPr/>
          <p:nvPr/>
        </p:nvSpPr>
        <p:spPr>
          <a:xfrm>
            <a:off x="6720540" y="2461756"/>
            <a:ext cx="4415523" cy="1889133"/>
          </a:xfrm>
          <a:custGeom>
            <a:avLst/>
            <a:gdLst>
              <a:gd name="connsiteX0" fmla="*/ 0 w 1691372"/>
              <a:gd name="connsiteY0" fmla="*/ 1317633 h 1317633"/>
              <a:gd name="connsiteX1" fmla="*/ 0 w 1691372"/>
              <a:gd name="connsiteY1" fmla="*/ 0 h 1317633"/>
              <a:gd name="connsiteX2" fmla="*/ 1691372 w 1691372"/>
              <a:gd name="connsiteY2" fmla="*/ 1317633 h 1317633"/>
              <a:gd name="connsiteX3" fmla="*/ 0 w 1691372"/>
              <a:gd name="connsiteY3" fmla="*/ 1317633 h 1317633"/>
              <a:gd name="connsiteX0" fmla="*/ 0 w 2959100"/>
              <a:gd name="connsiteY0" fmla="*/ 2003433 h 2003433"/>
              <a:gd name="connsiteX1" fmla="*/ 2959100 w 2959100"/>
              <a:gd name="connsiteY1" fmla="*/ 0 h 2003433"/>
              <a:gd name="connsiteX2" fmla="*/ 1691372 w 2959100"/>
              <a:gd name="connsiteY2" fmla="*/ 2003433 h 2003433"/>
              <a:gd name="connsiteX3" fmla="*/ 0 w 2959100"/>
              <a:gd name="connsiteY3" fmla="*/ 2003433 h 2003433"/>
              <a:gd name="connsiteX0" fmla="*/ 0 w 2520950"/>
              <a:gd name="connsiteY0" fmla="*/ 1260483 h 2003433"/>
              <a:gd name="connsiteX1" fmla="*/ 2520950 w 2520950"/>
              <a:gd name="connsiteY1" fmla="*/ 0 h 2003433"/>
              <a:gd name="connsiteX2" fmla="*/ 1253222 w 2520950"/>
              <a:gd name="connsiteY2" fmla="*/ 2003433 h 2003433"/>
              <a:gd name="connsiteX3" fmla="*/ 0 w 2520950"/>
              <a:gd name="connsiteY3" fmla="*/ 1260483 h 2003433"/>
              <a:gd name="connsiteX0" fmla="*/ 0 w 4383772"/>
              <a:gd name="connsiteY0" fmla="*/ 1260483 h 1876433"/>
              <a:gd name="connsiteX1" fmla="*/ 2520950 w 4383772"/>
              <a:gd name="connsiteY1" fmla="*/ 0 h 1876433"/>
              <a:gd name="connsiteX2" fmla="*/ 4383772 w 4383772"/>
              <a:gd name="connsiteY2" fmla="*/ 1876433 h 1876433"/>
              <a:gd name="connsiteX3" fmla="*/ 0 w 4383772"/>
              <a:gd name="connsiteY3" fmla="*/ 1260483 h 1876433"/>
              <a:gd name="connsiteX0" fmla="*/ 0 w 4352022"/>
              <a:gd name="connsiteY0" fmla="*/ 1279533 h 1876433"/>
              <a:gd name="connsiteX1" fmla="*/ 2489200 w 4352022"/>
              <a:gd name="connsiteY1" fmla="*/ 0 h 1876433"/>
              <a:gd name="connsiteX2" fmla="*/ 4352022 w 4352022"/>
              <a:gd name="connsiteY2" fmla="*/ 1876433 h 1876433"/>
              <a:gd name="connsiteX3" fmla="*/ 0 w 4352022"/>
              <a:gd name="connsiteY3" fmla="*/ 1279533 h 1876433"/>
              <a:gd name="connsiteX0" fmla="*/ 0 w 4352022"/>
              <a:gd name="connsiteY0" fmla="*/ 1260483 h 1857383"/>
              <a:gd name="connsiteX1" fmla="*/ 2501900 w 4352022"/>
              <a:gd name="connsiteY1" fmla="*/ 0 h 1857383"/>
              <a:gd name="connsiteX2" fmla="*/ 4352022 w 4352022"/>
              <a:gd name="connsiteY2" fmla="*/ 1857383 h 1857383"/>
              <a:gd name="connsiteX3" fmla="*/ 0 w 4352022"/>
              <a:gd name="connsiteY3" fmla="*/ 1260483 h 1857383"/>
              <a:gd name="connsiteX0" fmla="*/ 0 w 4320272"/>
              <a:gd name="connsiteY0" fmla="*/ 1260483 h 1838333"/>
              <a:gd name="connsiteX1" fmla="*/ 2501900 w 4320272"/>
              <a:gd name="connsiteY1" fmla="*/ 0 h 1838333"/>
              <a:gd name="connsiteX2" fmla="*/ 4320272 w 4320272"/>
              <a:gd name="connsiteY2" fmla="*/ 1838333 h 1838333"/>
              <a:gd name="connsiteX3" fmla="*/ 0 w 4320272"/>
              <a:gd name="connsiteY3" fmla="*/ 1260483 h 1838333"/>
              <a:gd name="connsiteX0" fmla="*/ 0 w 4332972"/>
              <a:gd name="connsiteY0" fmla="*/ 1260483 h 1851033"/>
              <a:gd name="connsiteX1" fmla="*/ 2501900 w 4332972"/>
              <a:gd name="connsiteY1" fmla="*/ 0 h 1851033"/>
              <a:gd name="connsiteX2" fmla="*/ 4332972 w 4332972"/>
              <a:gd name="connsiteY2" fmla="*/ 1851033 h 1851033"/>
              <a:gd name="connsiteX3" fmla="*/ 0 w 4332972"/>
              <a:gd name="connsiteY3" fmla="*/ 1260483 h 1851033"/>
              <a:gd name="connsiteX0" fmla="*/ 0 w 4390122"/>
              <a:gd name="connsiteY0" fmla="*/ 1273183 h 1851033"/>
              <a:gd name="connsiteX1" fmla="*/ 2559050 w 4390122"/>
              <a:gd name="connsiteY1" fmla="*/ 0 h 1851033"/>
              <a:gd name="connsiteX2" fmla="*/ 4390122 w 4390122"/>
              <a:gd name="connsiteY2" fmla="*/ 1851033 h 1851033"/>
              <a:gd name="connsiteX3" fmla="*/ 0 w 4390122"/>
              <a:gd name="connsiteY3" fmla="*/ 1273183 h 1851033"/>
              <a:gd name="connsiteX0" fmla="*/ 0 w 4434572"/>
              <a:gd name="connsiteY0" fmla="*/ 1273183 h 1876433"/>
              <a:gd name="connsiteX1" fmla="*/ 2559050 w 4434572"/>
              <a:gd name="connsiteY1" fmla="*/ 0 h 1876433"/>
              <a:gd name="connsiteX2" fmla="*/ 4434572 w 4434572"/>
              <a:gd name="connsiteY2" fmla="*/ 1876433 h 1876433"/>
              <a:gd name="connsiteX3" fmla="*/ 0 w 4434572"/>
              <a:gd name="connsiteY3" fmla="*/ 1273183 h 1876433"/>
              <a:gd name="connsiteX0" fmla="*/ 0 w 4434572"/>
              <a:gd name="connsiteY0" fmla="*/ 1298583 h 1901833"/>
              <a:gd name="connsiteX1" fmla="*/ 2533650 w 4434572"/>
              <a:gd name="connsiteY1" fmla="*/ 0 h 1901833"/>
              <a:gd name="connsiteX2" fmla="*/ 4434572 w 4434572"/>
              <a:gd name="connsiteY2" fmla="*/ 1901833 h 1901833"/>
              <a:gd name="connsiteX3" fmla="*/ 0 w 4434572"/>
              <a:gd name="connsiteY3" fmla="*/ 1298583 h 1901833"/>
              <a:gd name="connsiteX0" fmla="*/ 0 w 4434572"/>
              <a:gd name="connsiteY0" fmla="*/ 1289058 h 1892308"/>
              <a:gd name="connsiteX1" fmla="*/ 2555875 w 4434572"/>
              <a:gd name="connsiteY1" fmla="*/ 0 h 1892308"/>
              <a:gd name="connsiteX2" fmla="*/ 4434572 w 4434572"/>
              <a:gd name="connsiteY2" fmla="*/ 1892308 h 1892308"/>
              <a:gd name="connsiteX3" fmla="*/ 0 w 4434572"/>
              <a:gd name="connsiteY3" fmla="*/ 1289058 h 1892308"/>
              <a:gd name="connsiteX0" fmla="*/ 0 w 4434572"/>
              <a:gd name="connsiteY0" fmla="*/ 1292233 h 1895483"/>
              <a:gd name="connsiteX1" fmla="*/ 2559050 w 4434572"/>
              <a:gd name="connsiteY1" fmla="*/ 0 h 1895483"/>
              <a:gd name="connsiteX2" fmla="*/ 4434572 w 4434572"/>
              <a:gd name="connsiteY2" fmla="*/ 1895483 h 1895483"/>
              <a:gd name="connsiteX3" fmla="*/ 0 w 4434572"/>
              <a:gd name="connsiteY3" fmla="*/ 1292233 h 1895483"/>
              <a:gd name="connsiteX0" fmla="*/ 0 w 4434572"/>
              <a:gd name="connsiteY0" fmla="*/ 1225558 h 1828808"/>
              <a:gd name="connsiteX1" fmla="*/ 2574925 w 4434572"/>
              <a:gd name="connsiteY1" fmla="*/ 0 h 1828808"/>
              <a:gd name="connsiteX2" fmla="*/ 4434572 w 4434572"/>
              <a:gd name="connsiteY2" fmla="*/ 1828808 h 1828808"/>
              <a:gd name="connsiteX3" fmla="*/ 0 w 4434572"/>
              <a:gd name="connsiteY3" fmla="*/ 1225558 h 1828808"/>
              <a:gd name="connsiteX0" fmla="*/ 0 w 4434572"/>
              <a:gd name="connsiteY0" fmla="*/ 1279533 h 1882783"/>
              <a:gd name="connsiteX1" fmla="*/ 2559050 w 4434572"/>
              <a:gd name="connsiteY1" fmla="*/ 0 h 1882783"/>
              <a:gd name="connsiteX2" fmla="*/ 4434572 w 4434572"/>
              <a:gd name="connsiteY2" fmla="*/ 1882783 h 1882783"/>
              <a:gd name="connsiteX3" fmla="*/ 0 w 4434572"/>
              <a:gd name="connsiteY3" fmla="*/ 1279533 h 1882783"/>
              <a:gd name="connsiteX0" fmla="*/ 0 w 4402822"/>
              <a:gd name="connsiteY0" fmla="*/ 1282708 h 1882783"/>
              <a:gd name="connsiteX1" fmla="*/ 2527300 w 4402822"/>
              <a:gd name="connsiteY1" fmla="*/ 0 h 1882783"/>
              <a:gd name="connsiteX2" fmla="*/ 4402822 w 4402822"/>
              <a:gd name="connsiteY2" fmla="*/ 1882783 h 1882783"/>
              <a:gd name="connsiteX3" fmla="*/ 0 w 4402822"/>
              <a:gd name="connsiteY3" fmla="*/ 1282708 h 1882783"/>
              <a:gd name="connsiteX0" fmla="*/ 0 w 4405997"/>
              <a:gd name="connsiteY0" fmla="*/ 1273183 h 1882783"/>
              <a:gd name="connsiteX1" fmla="*/ 2530475 w 4405997"/>
              <a:gd name="connsiteY1" fmla="*/ 0 h 1882783"/>
              <a:gd name="connsiteX2" fmla="*/ 4405997 w 4405997"/>
              <a:gd name="connsiteY2" fmla="*/ 1882783 h 1882783"/>
              <a:gd name="connsiteX3" fmla="*/ 0 w 4405997"/>
              <a:gd name="connsiteY3" fmla="*/ 1273183 h 1882783"/>
              <a:gd name="connsiteX0" fmla="*/ 0 w 4421872"/>
              <a:gd name="connsiteY0" fmla="*/ 1273183 h 1889133"/>
              <a:gd name="connsiteX1" fmla="*/ 2530475 w 4421872"/>
              <a:gd name="connsiteY1" fmla="*/ 0 h 1889133"/>
              <a:gd name="connsiteX2" fmla="*/ 4421872 w 4421872"/>
              <a:gd name="connsiteY2" fmla="*/ 1889133 h 1889133"/>
              <a:gd name="connsiteX3" fmla="*/ 0 w 4421872"/>
              <a:gd name="connsiteY3" fmla="*/ 1273183 h 1889133"/>
              <a:gd name="connsiteX0" fmla="*/ 0 w 4425047"/>
              <a:gd name="connsiteY0" fmla="*/ 1273183 h 1901833"/>
              <a:gd name="connsiteX1" fmla="*/ 2530475 w 4425047"/>
              <a:gd name="connsiteY1" fmla="*/ 0 h 1901833"/>
              <a:gd name="connsiteX2" fmla="*/ 4425047 w 4425047"/>
              <a:gd name="connsiteY2" fmla="*/ 1901833 h 1901833"/>
              <a:gd name="connsiteX3" fmla="*/ 0 w 4425047"/>
              <a:gd name="connsiteY3" fmla="*/ 1273183 h 1901833"/>
              <a:gd name="connsiteX0" fmla="*/ 0 w 4415522"/>
              <a:gd name="connsiteY0" fmla="*/ 1273183 h 1889133"/>
              <a:gd name="connsiteX1" fmla="*/ 2530475 w 4415522"/>
              <a:gd name="connsiteY1" fmla="*/ 0 h 1889133"/>
              <a:gd name="connsiteX2" fmla="*/ 4415522 w 4415522"/>
              <a:gd name="connsiteY2" fmla="*/ 1889133 h 1889133"/>
              <a:gd name="connsiteX3" fmla="*/ 0 w 4415522"/>
              <a:gd name="connsiteY3" fmla="*/ 1273183 h 188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522" h="1889133">
                <a:moveTo>
                  <a:pt x="0" y="1273183"/>
                </a:moveTo>
                <a:lnTo>
                  <a:pt x="2530475" y="0"/>
                </a:lnTo>
                <a:lnTo>
                  <a:pt x="4415522" y="1889133"/>
                </a:lnTo>
                <a:lnTo>
                  <a:pt x="0" y="1273183"/>
                </a:lnTo>
                <a:close/>
              </a:path>
            </a:pathLst>
          </a:cu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4621</Words>
  <Application>Microsoft Office PowerPoint</Application>
  <PresentationFormat>Widescreen</PresentationFormat>
  <Paragraphs>1519</Paragraphs>
  <Slides>78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Linux Libertine</vt:lpstr>
      <vt:lpstr>Times New Roman</vt:lpstr>
      <vt:lpstr>Office Theme</vt:lpstr>
      <vt:lpstr>Документ Microsoft Office Visio</vt:lpstr>
      <vt:lpstr>CHUYÊN ĐỀ HÌNH HỌC TÍNH TOÁN</vt:lpstr>
      <vt:lpstr>PowerPoint Presentation</vt:lpstr>
      <vt:lpstr>CÁCH TIẾP CẬN GIẢI BÀI TOÁN  THEO PHƯƠNG PHÁP TRUYỀN THỐNG</vt:lpstr>
      <vt:lpstr>DIỆN TÍCH TAM GIÁC</vt:lpstr>
      <vt:lpstr>PowerPoint Presentation</vt:lpstr>
      <vt:lpstr>CÁC ĐỐI TƯỢNG HÌNH HỌC CƠ SỞ</vt:lpstr>
      <vt:lpstr>CÁC ĐỐI TƯỢNG HÌNH HỌC CƠ SỞ</vt:lpstr>
      <vt:lpstr>CÁC ĐỐI TƯỢNG HÌNH HỌC CƠ SỞ</vt:lpstr>
      <vt:lpstr>DIỆN TÍCH ĐẠI SỐ CỦA TAM GIÁC</vt:lpstr>
      <vt:lpstr>PowerPoint Presentation</vt:lpstr>
      <vt:lpstr>DIỆN TÍCH TAM GIÁC</vt:lpstr>
      <vt:lpstr>DIỆN TÍCH TAM GIÁC</vt:lpstr>
      <vt:lpstr>PowerPoint Presentation</vt:lpstr>
      <vt:lpstr>ỨNG DỤNG DIỆN TÍCH ĐẠI SỐ CỦA TAM GIÁC</vt:lpstr>
      <vt:lpstr>PowerPoint Presentation</vt:lpstr>
      <vt:lpstr>PowerPoint Presentation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PowerPoint Presentation</vt:lpstr>
      <vt:lpstr>PowerPoint Presentation</vt:lpstr>
      <vt:lpstr>PowerPoint Presentation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BAO LỒI</vt:lpstr>
      <vt:lpstr>PowerPoint Presentation</vt:lpstr>
      <vt:lpstr>TỔNG MINKOVSKI VÀ ỨNG DỤNG</vt:lpstr>
      <vt:lpstr>TỔNG MINKOVSKI VÀ ỨNG DỤNG</vt:lpstr>
      <vt:lpstr>TỔNG MINKOVSKI VÀ ỨNG DỤNG</vt:lpstr>
      <vt:lpstr>TỔNG MINKOVSKI VÀ ỨNG DỤNG</vt:lpstr>
      <vt:lpstr>PowerPoint Presentation</vt:lpstr>
      <vt:lpstr>PowerPoint Presentation</vt:lpstr>
      <vt:lpstr>TỔNG MINKOVSKI VÀ ỨNG DỤNG</vt:lpstr>
      <vt:lpstr>PowerPoint Presentation</vt:lpstr>
      <vt:lpstr>PowerPoint Presentation</vt:lpstr>
      <vt:lpstr>Chỉ cần quan tâm tới các điểm đầu mút</vt:lpstr>
      <vt:lpstr>PowerPoint Presentation</vt:lpstr>
      <vt:lpstr>Lấy đối xứng các điểm bên trái qua trục tung</vt:lpstr>
      <vt:lpstr>Tìm lời giải tối ưu</vt:lpstr>
      <vt:lpstr>Рассмотрим треугольники, на сторонах которых есть точки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HÌNH HỌC</dc:title>
  <dc:creator>Hoàng Anh Virgo</dc:creator>
  <cp:lastModifiedBy>Hung Nguyen Thanh</cp:lastModifiedBy>
  <cp:revision>1263</cp:revision>
  <dcterms:created xsi:type="dcterms:W3CDTF">2019-10-16T18:16:45Z</dcterms:created>
  <dcterms:modified xsi:type="dcterms:W3CDTF">2019-11-05T08:33:43Z</dcterms:modified>
</cp:coreProperties>
</file>