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61" r:id="rId5"/>
    <p:sldId id="258" r:id="rId6"/>
    <p:sldId id="259" r:id="rId7"/>
    <p:sldId id="260" r:id="rId8"/>
    <p:sldId id="262" r:id="rId9"/>
    <p:sldId id="264" r:id="rId10"/>
    <p:sldId id="265" r:id="rId11"/>
    <p:sldId id="267" r:id="rId12"/>
    <p:sldId id="268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6" autoAdjust="0"/>
    <p:restoredTop sz="94660"/>
  </p:normalViewPr>
  <p:slideViewPr>
    <p:cSldViewPr>
      <p:cViewPr varScale="1">
        <p:scale>
          <a:sx n="64" d="100"/>
          <a:sy n="64" d="100"/>
        </p:scale>
        <p:origin x="-6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903C-20C2-42D3-A2DA-8FC5996AA04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EC0A-E1D3-4834-9BCD-417D8A60C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66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903C-20C2-42D3-A2DA-8FC5996AA04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EC0A-E1D3-4834-9BCD-417D8A60C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68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903C-20C2-42D3-A2DA-8FC5996AA04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EC0A-E1D3-4834-9BCD-417D8A60C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903C-20C2-42D3-A2DA-8FC5996AA04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EC0A-E1D3-4834-9BCD-417D8A60C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19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903C-20C2-42D3-A2DA-8FC5996AA04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EC0A-E1D3-4834-9BCD-417D8A60C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903C-20C2-42D3-A2DA-8FC5996AA04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EC0A-E1D3-4834-9BCD-417D8A60C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29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903C-20C2-42D3-A2DA-8FC5996AA04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EC0A-E1D3-4834-9BCD-417D8A60C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54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903C-20C2-42D3-A2DA-8FC5996AA04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EC0A-E1D3-4834-9BCD-417D8A60C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24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903C-20C2-42D3-A2DA-8FC5996AA04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EC0A-E1D3-4834-9BCD-417D8A60C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73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903C-20C2-42D3-A2DA-8FC5996AA04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EC0A-E1D3-4834-9BCD-417D8A60C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6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903C-20C2-42D3-A2DA-8FC5996AA04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EC0A-E1D3-4834-9BCD-417D8A60C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17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0903C-20C2-42D3-A2DA-8FC5996AA04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4EC0A-E1D3-4834-9BCD-417D8A60C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8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시스템보안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이정현 교수님</a:t>
            </a:r>
            <a:endParaRPr lang="en-US" altLang="ko-KR" sz="2000" dirty="0" smtClean="0"/>
          </a:p>
          <a:p>
            <a:r>
              <a:rPr lang="ko-KR" altLang="en-US" sz="2000" dirty="0" smtClean="0"/>
              <a:t>과제</a:t>
            </a:r>
            <a:r>
              <a:rPr lang="en-US" altLang="ko-KR" sz="2000" dirty="0" smtClean="0"/>
              <a:t>8</a:t>
            </a:r>
          </a:p>
          <a:p>
            <a:r>
              <a:rPr lang="ko-KR" altLang="en-US" sz="2000" dirty="0" smtClean="0"/>
              <a:t>소프트웨어학부 </a:t>
            </a:r>
            <a:r>
              <a:rPr lang="en-US" altLang="ko-KR" sz="2000" dirty="0" smtClean="0"/>
              <a:t>20163231 </a:t>
            </a:r>
            <a:r>
              <a:rPr lang="ko-KR" altLang="en-US" sz="2000" dirty="0" smtClean="0"/>
              <a:t>신승은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10460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488113"/>
              </p:ext>
            </p:extLst>
          </p:nvPr>
        </p:nvGraphicFramePr>
        <p:xfrm>
          <a:off x="2425654" y="1610751"/>
          <a:ext cx="2146346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634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080483bc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bffff3b8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00145e37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921224"/>
              </p:ext>
            </p:extLst>
          </p:nvPr>
        </p:nvGraphicFramePr>
        <p:xfrm>
          <a:off x="6228184" y="1772816"/>
          <a:ext cx="1584176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17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Bffff3e4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cb6fa090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28bff4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bffff328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bffff338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0848394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60232" y="45091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CPU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955363" y="177281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e</a:t>
            </a:r>
            <a:r>
              <a:rPr lang="en-US" altLang="ko-KR" sz="2000" b="1" dirty="0" err="1" smtClean="0"/>
              <a:t>ax</a:t>
            </a:r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955363" y="214663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ecx</a:t>
            </a:r>
            <a:endParaRPr lang="en-US" altLang="ko-KR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955363" y="252046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edx</a:t>
            </a:r>
            <a:endParaRPr lang="en-US" altLang="ko-KR" sz="20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955363" y="2894284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ebx</a:t>
            </a:r>
            <a:endParaRPr lang="en-US" altLang="ko-KR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955363" y="3279531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esp</a:t>
            </a:r>
            <a:endParaRPr lang="en-US" altLang="ko-KR" sz="20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955363" y="363198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ebp</a:t>
            </a:r>
            <a:endParaRPr lang="en-US" altLang="ko-KR" sz="20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955363" y="401444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eip</a:t>
            </a:r>
            <a:endParaRPr lang="en-US" altLang="ko-KR" sz="20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763584" y="52292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STACK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67544" y="502134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c</a:t>
            </a:r>
            <a:r>
              <a:rPr lang="en-US" altLang="ko-KR" sz="3600" b="1" dirty="0" smtClean="0"/>
              <a:t>all 0x8048394 </a:t>
            </a:r>
            <a:endParaRPr lang="ko-KR" altLang="en-US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46064" y="3094865"/>
            <a:ext cx="195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Ebp</a:t>
            </a:r>
            <a:r>
              <a:rPr lang="en-US" altLang="ko-KR" dirty="0" smtClean="0"/>
              <a:t> -&gt;  bffff338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2453" y="1580582"/>
            <a:ext cx="195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Esp</a:t>
            </a:r>
            <a:r>
              <a:rPr lang="en-US" altLang="ko-KR" dirty="0" smtClean="0"/>
              <a:t> -&gt; bffff328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64065" y="1995401"/>
            <a:ext cx="100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bffff32c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44008" y="162606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Add </a:t>
            </a:r>
            <a:r>
              <a:rPr lang="ko-KR" altLang="en-US" dirty="0" err="1" smtClean="0"/>
              <a:t>리턴주소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44008" y="309433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최초 </a:t>
            </a:r>
            <a:r>
              <a:rPr lang="en-US" altLang="ko-KR" dirty="0" err="1" smtClean="0"/>
              <a:t>ebp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391287" y="2331305"/>
            <a:ext cx="100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bffff330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44008" y="238613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파라미터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63970" y="199128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파라미터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25119" y="3447320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bffff33c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44008" y="344732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리턴주</a:t>
            </a:r>
            <a:r>
              <a:rPr lang="ko-KR" altLang="en-US" dirty="0" err="1"/>
              <a:t>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982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182480"/>
              </p:ext>
            </p:extLst>
          </p:nvPr>
        </p:nvGraphicFramePr>
        <p:xfrm>
          <a:off x="2482636" y="2019384"/>
          <a:ext cx="2146346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634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bffff338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080483bc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bffff3b8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00145e37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636607"/>
              </p:ext>
            </p:extLst>
          </p:nvPr>
        </p:nvGraphicFramePr>
        <p:xfrm>
          <a:off x="6228184" y="1772816"/>
          <a:ext cx="1584176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17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Bffff3e4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cb6fa090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28bff4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bffff324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bffff338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0848395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60232" y="45091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CPU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955363" y="177281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e</a:t>
            </a:r>
            <a:r>
              <a:rPr lang="en-US" altLang="ko-KR" sz="2000" b="1" dirty="0" err="1" smtClean="0"/>
              <a:t>ax</a:t>
            </a:r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955363" y="214663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ecx</a:t>
            </a:r>
            <a:endParaRPr lang="en-US" altLang="ko-KR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955363" y="252046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edx</a:t>
            </a:r>
            <a:endParaRPr lang="en-US" altLang="ko-KR" sz="20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955363" y="2894284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ebx</a:t>
            </a:r>
            <a:endParaRPr lang="en-US" altLang="ko-KR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955363" y="3279531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esp</a:t>
            </a:r>
            <a:endParaRPr lang="en-US" altLang="ko-KR" sz="20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955363" y="363198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ebp</a:t>
            </a:r>
            <a:endParaRPr lang="en-US" altLang="ko-KR" sz="20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955363" y="401444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eip</a:t>
            </a:r>
            <a:endParaRPr lang="en-US" altLang="ko-KR" sz="20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763584" y="52292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STACK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67544" y="502134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</a:t>
            </a:r>
            <a:r>
              <a:rPr lang="en-US" altLang="ko-KR" sz="3600" b="1" dirty="0" smtClean="0"/>
              <a:t>ush %</a:t>
            </a:r>
            <a:r>
              <a:rPr lang="en-US" altLang="ko-KR" sz="3600" b="1" dirty="0" err="1" smtClean="0"/>
              <a:t>ebp</a:t>
            </a:r>
            <a:endParaRPr lang="ko-KR" altLang="en-US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67544" y="3829783"/>
            <a:ext cx="195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Ebp</a:t>
            </a:r>
            <a:r>
              <a:rPr lang="en-US" altLang="ko-KR" dirty="0" smtClean="0"/>
              <a:t> -&gt;  bffff338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46599" y="236657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bffff328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19088" y="2735906"/>
            <a:ext cx="100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bffff32c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28982" y="234669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Add </a:t>
            </a:r>
            <a:r>
              <a:rPr lang="ko-KR" altLang="en-US" dirty="0" err="1" smtClean="0"/>
              <a:t>리턴주소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5039" y="1961973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Esp</a:t>
            </a:r>
            <a:r>
              <a:rPr lang="en-US" altLang="ko-KR" dirty="0" smtClean="0"/>
              <a:t>-&gt; bffff324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28982" y="196197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dirty="0" err="1" smtClean="0"/>
              <a:t>ebp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28982" y="387207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최초 </a:t>
            </a:r>
            <a:r>
              <a:rPr lang="en-US" altLang="ko-KR" dirty="0" err="1" smtClean="0"/>
              <a:t>ebp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19088" y="3105238"/>
            <a:ext cx="100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bffff330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19088" y="3502744"/>
            <a:ext cx="100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bffff334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28982" y="320319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파라미터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48944" y="280835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파라미터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44666" y="4257025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bffff33c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63555" y="425702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리턴주</a:t>
            </a:r>
            <a:r>
              <a:rPr lang="ko-KR" altLang="en-US" dirty="0" err="1"/>
              <a:t>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218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007867"/>
              </p:ext>
            </p:extLst>
          </p:nvPr>
        </p:nvGraphicFramePr>
        <p:xfrm>
          <a:off x="2425654" y="1610751"/>
          <a:ext cx="2146346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6346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bffff338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080483bc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bffff3b8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00145e37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629200"/>
              </p:ext>
            </p:extLst>
          </p:nvPr>
        </p:nvGraphicFramePr>
        <p:xfrm>
          <a:off x="6228184" y="1772816"/>
          <a:ext cx="1584176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17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Bffff3e4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cb6fa090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28bff4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bffff324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bffff324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0848397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60232" y="45091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CPU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955363" y="177281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e</a:t>
            </a:r>
            <a:r>
              <a:rPr lang="en-US" altLang="ko-KR" sz="2000" b="1" dirty="0" err="1" smtClean="0"/>
              <a:t>ax</a:t>
            </a:r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955363" y="214663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ecx</a:t>
            </a:r>
            <a:endParaRPr lang="en-US" altLang="ko-KR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955363" y="252046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edx</a:t>
            </a:r>
            <a:endParaRPr lang="en-US" altLang="ko-KR" sz="20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955363" y="2894284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ebx</a:t>
            </a:r>
            <a:endParaRPr lang="en-US" altLang="ko-KR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955363" y="3279531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esp</a:t>
            </a:r>
            <a:endParaRPr lang="en-US" altLang="ko-KR" sz="20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955363" y="363198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ebp</a:t>
            </a:r>
            <a:endParaRPr lang="en-US" altLang="ko-KR" sz="20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955363" y="401444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eip</a:t>
            </a:r>
            <a:endParaRPr lang="en-US" altLang="ko-KR" sz="20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763584" y="52292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STACK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67544" y="502134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m</a:t>
            </a:r>
            <a:r>
              <a:rPr lang="en-US" altLang="ko-KR" sz="3600" b="1" dirty="0" err="1" smtClean="0"/>
              <a:t>ov</a:t>
            </a:r>
            <a:r>
              <a:rPr lang="en-US" altLang="ko-KR" sz="3600" b="1" dirty="0" smtClean="0"/>
              <a:t> %</a:t>
            </a:r>
            <a:r>
              <a:rPr lang="en-US" altLang="ko-KR" sz="3600" b="1" dirty="0" err="1" smtClean="0"/>
              <a:t>esp</a:t>
            </a:r>
            <a:r>
              <a:rPr lang="en-US" altLang="ko-KR" sz="3600" b="1" dirty="0" smtClean="0"/>
              <a:t>,%</a:t>
            </a:r>
            <a:r>
              <a:rPr lang="en-US" altLang="ko-KR" sz="3600" b="1" dirty="0" err="1" smtClean="0"/>
              <a:t>ebp</a:t>
            </a:r>
            <a:endParaRPr lang="ko-KR" altLang="en-US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455237" y="3832041"/>
            <a:ext cx="11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bffff338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46599" y="236657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bffff328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19088" y="2735906"/>
            <a:ext cx="100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bffff32c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28982" y="234669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Add </a:t>
            </a:r>
            <a:r>
              <a:rPr lang="ko-KR" altLang="en-US" dirty="0" err="1" smtClean="0"/>
              <a:t>리턴주소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5039" y="1961973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Esp</a:t>
            </a:r>
            <a:r>
              <a:rPr lang="en-US" altLang="ko-KR" dirty="0" smtClean="0"/>
              <a:t>-&gt; bffff324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28982" y="196197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dirty="0" err="1" smtClean="0"/>
              <a:t>ebp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28982" y="387207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최초 </a:t>
            </a:r>
            <a:r>
              <a:rPr lang="en-US" altLang="ko-KR" dirty="0" err="1" smtClean="0"/>
              <a:t>ebp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19088" y="3105238"/>
            <a:ext cx="100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bffff330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19088" y="3502744"/>
            <a:ext cx="100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bffff334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7285" y="2146639"/>
            <a:ext cx="87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Ebp</a:t>
            </a:r>
            <a:r>
              <a:rPr lang="en-US" altLang="ko-KR" dirty="0" smtClean="0"/>
              <a:t>-&gt;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63970" y="312346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파라미터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83932" y="272861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파라미터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44666" y="4257025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bffff33c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63555" y="425702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리턴주</a:t>
            </a:r>
            <a:r>
              <a:rPr lang="ko-KR" altLang="en-US" dirty="0" err="1"/>
              <a:t>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209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885087"/>
              </p:ext>
            </p:extLst>
          </p:nvPr>
        </p:nvGraphicFramePr>
        <p:xfrm>
          <a:off x="2425654" y="1610751"/>
          <a:ext cx="2146346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6346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bffff338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080483bc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bffff3b8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00145e37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43930"/>
              </p:ext>
            </p:extLst>
          </p:nvPr>
        </p:nvGraphicFramePr>
        <p:xfrm>
          <a:off x="6228184" y="1772816"/>
          <a:ext cx="1584176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17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cb6fa090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28bff4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bffff324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bffff324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084839a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60232" y="45091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CPU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955363" y="177281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e</a:t>
            </a:r>
            <a:r>
              <a:rPr lang="en-US" altLang="ko-KR" sz="2000" b="1" dirty="0" err="1" smtClean="0"/>
              <a:t>ax</a:t>
            </a:r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955363" y="214663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ecx</a:t>
            </a:r>
            <a:endParaRPr lang="en-US" altLang="ko-KR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955363" y="252046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edx</a:t>
            </a:r>
            <a:endParaRPr lang="en-US" altLang="ko-KR" sz="20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955363" y="2894284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ebx</a:t>
            </a:r>
            <a:endParaRPr lang="en-US" altLang="ko-KR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955363" y="3279531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esp</a:t>
            </a:r>
            <a:endParaRPr lang="en-US" altLang="ko-KR" sz="20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955363" y="363198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ebp</a:t>
            </a:r>
            <a:endParaRPr lang="en-US" altLang="ko-KR" sz="20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955363" y="401444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eip</a:t>
            </a:r>
            <a:endParaRPr lang="en-US" altLang="ko-KR" sz="20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763584" y="52292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STACK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455237" y="3832041"/>
            <a:ext cx="11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bffff338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46599" y="236657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bffff328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19088" y="2735906"/>
            <a:ext cx="100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bffff32c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28982" y="234669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Add </a:t>
            </a:r>
            <a:r>
              <a:rPr lang="ko-KR" altLang="en-US" dirty="0" err="1" smtClean="0"/>
              <a:t>리턴주소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5039" y="1961973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Esp</a:t>
            </a:r>
            <a:r>
              <a:rPr lang="en-US" altLang="ko-KR" dirty="0" smtClean="0"/>
              <a:t>-&gt; bffff324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28982" y="196197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dirty="0" err="1" smtClean="0"/>
              <a:t>ebp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28982" y="387207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최초 </a:t>
            </a:r>
            <a:r>
              <a:rPr lang="en-US" altLang="ko-KR" dirty="0" err="1" smtClean="0"/>
              <a:t>ebp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19088" y="3105238"/>
            <a:ext cx="100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bffff330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19088" y="3502744"/>
            <a:ext cx="100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bffff334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7285" y="2146639"/>
            <a:ext cx="87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Ebp</a:t>
            </a:r>
            <a:r>
              <a:rPr lang="en-US" altLang="ko-KR" dirty="0" smtClean="0"/>
              <a:t>-&gt;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7544" y="502134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m</a:t>
            </a:r>
            <a:r>
              <a:rPr lang="en-US" altLang="ko-KR" sz="3600" b="1" dirty="0" err="1" smtClean="0"/>
              <a:t>ov</a:t>
            </a:r>
            <a:r>
              <a:rPr lang="en-US" altLang="ko-KR" sz="3600" b="1" dirty="0" smtClean="0"/>
              <a:t> $0x8(%</a:t>
            </a:r>
            <a:r>
              <a:rPr lang="en-US" altLang="ko-KR" sz="3600" b="1" dirty="0" err="1" smtClean="0"/>
              <a:t>ebp</a:t>
            </a:r>
            <a:r>
              <a:rPr lang="en-US" altLang="ko-KR" sz="3600" b="1" dirty="0" smtClean="0"/>
              <a:t>),%</a:t>
            </a:r>
            <a:r>
              <a:rPr lang="en-US" altLang="ko-KR" sz="3600" b="1" dirty="0" err="1" smtClean="0"/>
              <a:t>eax</a:t>
            </a:r>
            <a:endParaRPr lang="ko-KR" altLang="en-US" sz="3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700990" y="31260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파라미터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20952" y="27311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파라미터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44666" y="4257025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bffff33c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63555" y="425702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리턴주</a:t>
            </a:r>
            <a:r>
              <a:rPr lang="ko-KR" altLang="en-US" dirty="0" err="1"/>
              <a:t>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624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009050"/>
              </p:ext>
            </p:extLst>
          </p:nvPr>
        </p:nvGraphicFramePr>
        <p:xfrm>
          <a:off x="2425654" y="1610751"/>
          <a:ext cx="2146346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6346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bffff338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080483bc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bffff3b8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00145e37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432234"/>
              </p:ext>
            </p:extLst>
          </p:nvPr>
        </p:nvGraphicFramePr>
        <p:xfrm>
          <a:off x="6228184" y="1772816"/>
          <a:ext cx="1584176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17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cb6fa090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28bff4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bffff324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bffff324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084839d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60232" y="45091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CPU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955363" y="177281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e</a:t>
            </a:r>
            <a:r>
              <a:rPr lang="en-US" altLang="ko-KR" sz="2000" b="1" dirty="0" err="1" smtClean="0"/>
              <a:t>ax</a:t>
            </a:r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955363" y="214663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ecx</a:t>
            </a:r>
            <a:endParaRPr lang="en-US" altLang="ko-KR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955363" y="252046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edx</a:t>
            </a:r>
            <a:endParaRPr lang="en-US" altLang="ko-KR" sz="20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955363" y="2894284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ebx</a:t>
            </a:r>
            <a:endParaRPr lang="en-US" altLang="ko-KR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955363" y="3279531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esp</a:t>
            </a:r>
            <a:endParaRPr lang="en-US" altLang="ko-KR" sz="20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955363" y="363198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ebp</a:t>
            </a:r>
            <a:endParaRPr lang="en-US" altLang="ko-KR" sz="20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955363" y="401444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eip</a:t>
            </a:r>
            <a:endParaRPr lang="en-US" altLang="ko-KR" sz="20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763584" y="52292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STACK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455237" y="3832041"/>
            <a:ext cx="11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bffff338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46599" y="236657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bffff328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19088" y="2735906"/>
            <a:ext cx="100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bffff32c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28982" y="234669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Add </a:t>
            </a:r>
            <a:r>
              <a:rPr lang="ko-KR" altLang="en-US" dirty="0" err="1" smtClean="0"/>
              <a:t>리턴주소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5039" y="1961973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Esp</a:t>
            </a:r>
            <a:r>
              <a:rPr lang="en-US" altLang="ko-KR" dirty="0" smtClean="0"/>
              <a:t>-&gt; bffff324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28982" y="196197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dirty="0" err="1" smtClean="0"/>
              <a:t>ebp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28982" y="387207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최초 </a:t>
            </a:r>
            <a:r>
              <a:rPr lang="en-US" altLang="ko-KR" dirty="0" err="1" smtClean="0"/>
              <a:t>ebp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19088" y="3105238"/>
            <a:ext cx="100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bffff330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19088" y="3502744"/>
            <a:ext cx="100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bffff334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7285" y="2146639"/>
            <a:ext cx="87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Ebp</a:t>
            </a:r>
            <a:r>
              <a:rPr lang="en-US" altLang="ko-KR" dirty="0" smtClean="0"/>
              <a:t>-&gt;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7544" y="502134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a</a:t>
            </a:r>
            <a:r>
              <a:rPr lang="en-US" altLang="ko-KR" sz="3600" b="1" dirty="0" smtClean="0"/>
              <a:t>dd %</a:t>
            </a:r>
            <a:r>
              <a:rPr lang="en-US" altLang="ko-KR" sz="3600" b="1" dirty="0" err="1" smtClean="0"/>
              <a:t>eax</a:t>
            </a:r>
            <a:r>
              <a:rPr lang="en-US" altLang="ko-KR" sz="3600" b="1" dirty="0" smtClean="0"/>
              <a:t>, 0xc(%</a:t>
            </a:r>
            <a:r>
              <a:rPr lang="en-US" altLang="ko-KR" sz="3600" b="1" dirty="0" err="1" smtClean="0"/>
              <a:t>ebp</a:t>
            </a:r>
            <a:r>
              <a:rPr lang="en-US" altLang="ko-KR" sz="3600" b="1" dirty="0" smtClean="0"/>
              <a:t>)</a:t>
            </a:r>
            <a:endParaRPr lang="ko-KR" altLang="en-US" sz="3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700990" y="31260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파라미터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20952" y="27311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파라미터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44666" y="4257025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bffff33c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63555" y="425702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리턴주</a:t>
            </a:r>
            <a:r>
              <a:rPr lang="ko-KR" altLang="en-US" dirty="0" err="1"/>
              <a:t>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314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982980"/>
              </p:ext>
            </p:extLst>
          </p:nvPr>
        </p:nvGraphicFramePr>
        <p:xfrm>
          <a:off x="2425654" y="1610751"/>
          <a:ext cx="2146346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6346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bffff338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080483bc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bffff3b8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00145e37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766162"/>
              </p:ext>
            </p:extLst>
          </p:nvPr>
        </p:nvGraphicFramePr>
        <p:xfrm>
          <a:off x="6228184" y="1772816"/>
          <a:ext cx="1584176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17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cb6fa090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28bff4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bffff324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bffff324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08483a0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60232" y="45091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CPU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955363" y="177281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e</a:t>
            </a:r>
            <a:r>
              <a:rPr lang="en-US" altLang="ko-KR" sz="2000" b="1" dirty="0" err="1" smtClean="0"/>
              <a:t>ax</a:t>
            </a:r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955363" y="214663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ecx</a:t>
            </a:r>
            <a:endParaRPr lang="en-US" altLang="ko-KR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955363" y="252046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edx</a:t>
            </a:r>
            <a:endParaRPr lang="en-US" altLang="ko-KR" sz="20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955363" y="2894284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ebx</a:t>
            </a:r>
            <a:endParaRPr lang="en-US" altLang="ko-KR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955363" y="3279531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esp</a:t>
            </a:r>
            <a:endParaRPr lang="en-US" altLang="ko-KR" sz="20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955363" y="363198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ebp</a:t>
            </a:r>
            <a:endParaRPr lang="en-US" altLang="ko-KR" sz="20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955363" y="401444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eip</a:t>
            </a:r>
            <a:endParaRPr lang="en-US" altLang="ko-KR" sz="20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763584" y="52292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STACK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455237" y="3832041"/>
            <a:ext cx="11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bffff338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46599" y="236657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bffff328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19088" y="2735906"/>
            <a:ext cx="100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bffff32c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28982" y="234669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Add </a:t>
            </a:r>
            <a:r>
              <a:rPr lang="ko-KR" altLang="en-US" dirty="0" err="1" smtClean="0"/>
              <a:t>리턴주소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5039" y="1961973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Esp</a:t>
            </a:r>
            <a:r>
              <a:rPr lang="en-US" altLang="ko-KR" dirty="0" smtClean="0"/>
              <a:t>-&gt; bffff324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28982" y="196197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dirty="0" err="1" smtClean="0"/>
              <a:t>ebp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28982" y="387207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최초 </a:t>
            </a:r>
            <a:r>
              <a:rPr lang="en-US" altLang="ko-KR" dirty="0" err="1" smtClean="0"/>
              <a:t>ebp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19088" y="3105238"/>
            <a:ext cx="100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bffff330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19088" y="3502744"/>
            <a:ext cx="100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bffff334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7285" y="2146639"/>
            <a:ext cx="87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Ebp</a:t>
            </a:r>
            <a:r>
              <a:rPr lang="en-US" altLang="ko-KR" dirty="0" smtClean="0"/>
              <a:t>-&gt;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7544" y="502134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m</a:t>
            </a:r>
            <a:r>
              <a:rPr lang="en-US" altLang="ko-KR" sz="3600" b="1" dirty="0" err="1" smtClean="0"/>
              <a:t>ov</a:t>
            </a:r>
            <a:r>
              <a:rPr lang="en-US" altLang="ko-KR" sz="3600" b="1" dirty="0" smtClean="0"/>
              <a:t> 0xc(%</a:t>
            </a:r>
            <a:r>
              <a:rPr lang="en-US" altLang="ko-KR" sz="3600" b="1" dirty="0" err="1" smtClean="0"/>
              <a:t>ebp</a:t>
            </a:r>
            <a:r>
              <a:rPr lang="en-US" altLang="ko-KR" sz="3600" b="1" dirty="0" smtClean="0"/>
              <a:t>),%</a:t>
            </a:r>
            <a:r>
              <a:rPr lang="en-US" altLang="ko-KR" sz="3600" b="1" dirty="0" err="1" smtClean="0"/>
              <a:t>eax</a:t>
            </a:r>
            <a:endParaRPr lang="ko-KR" altLang="en-US" sz="3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700990" y="31260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파라미터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20952" y="27311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파라미터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44666" y="4257025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bffff33c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63555" y="425702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리턴주</a:t>
            </a:r>
            <a:r>
              <a:rPr lang="ko-KR" altLang="en-US" dirty="0" err="1"/>
              <a:t>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480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173101"/>
              </p:ext>
            </p:extLst>
          </p:nvPr>
        </p:nvGraphicFramePr>
        <p:xfrm>
          <a:off x="2425654" y="1610751"/>
          <a:ext cx="2146346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6346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080483bc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bffff3b8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00145e37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321989"/>
              </p:ext>
            </p:extLst>
          </p:nvPr>
        </p:nvGraphicFramePr>
        <p:xfrm>
          <a:off x="6228184" y="1772816"/>
          <a:ext cx="1584176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17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cb6fa090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28bff4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Bffff328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bffff338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08483a1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60232" y="45091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CPU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955363" y="177281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e</a:t>
            </a:r>
            <a:r>
              <a:rPr lang="en-US" altLang="ko-KR" sz="2000" b="1" dirty="0" err="1" smtClean="0"/>
              <a:t>ax</a:t>
            </a:r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955363" y="214663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ecx</a:t>
            </a:r>
            <a:endParaRPr lang="en-US" altLang="ko-KR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955363" y="252046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edx</a:t>
            </a:r>
            <a:endParaRPr lang="en-US" altLang="ko-KR" sz="20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955363" y="2894284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ebx</a:t>
            </a:r>
            <a:endParaRPr lang="en-US" altLang="ko-KR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955363" y="3279531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esp</a:t>
            </a:r>
            <a:endParaRPr lang="en-US" altLang="ko-KR" sz="20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955363" y="363198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ebp</a:t>
            </a:r>
            <a:endParaRPr lang="en-US" altLang="ko-KR" sz="20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955363" y="401444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eip</a:t>
            </a:r>
            <a:endParaRPr lang="en-US" altLang="ko-KR" sz="20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763584" y="52292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STACK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455237" y="3832041"/>
            <a:ext cx="11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bffff338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46599" y="236657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bffff328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19088" y="2735906"/>
            <a:ext cx="100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bffff32c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28982" y="234669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Add </a:t>
            </a:r>
            <a:r>
              <a:rPr lang="ko-KR" altLang="en-US" dirty="0" err="1" smtClean="0"/>
              <a:t>리턴주소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28982" y="387207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최초 </a:t>
            </a:r>
            <a:r>
              <a:rPr lang="en-US" altLang="ko-KR" dirty="0" err="1" smtClean="0"/>
              <a:t>ebp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19088" y="3105238"/>
            <a:ext cx="100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bffff330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19088" y="3502744"/>
            <a:ext cx="100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bffff334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346694"/>
            <a:ext cx="87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Esp</a:t>
            </a:r>
            <a:r>
              <a:rPr lang="en-US" altLang="ko-KR" dirty="0" smtClean="0"/>
              <a:t>-&gt;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7544" y="502134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</a:t>
            </a:r>
            <a:r>
              <a:rPr lang="en-US" altLang="ko-KR" sz="3600" b="1" dirty="0" smtClean="0"/>
              <a:t>op %</a:t>
            </a:r>
            <a:r>
              <a:rPr lang="en-US" altLang="ko-KR" sz="3600" b="1" dirty="0" err="1" smtClean="0"/>
              <a:t>ebp</a:t>
            </a:r>
            <a:endParaRPr lang="ko-KR" altLang="en-US" sz="3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700990" y="31260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파라미터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20952" y="27311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파라미터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5576" y="3829783"/>
            <a:ext cx="87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Ebp</a:t>
            </a:r>
            <a:r>
              <a:rPr lang="en-US" altLang="ko-KR" dirty="0" smtClean="0"/>
              <a:t>-&gt;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544666" y="4257025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bffff33c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663555" y="425702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리턴주</a:t>
            </a:r>
            <a:r>
              <a:rPr lang="ko-KR" altLang="en-US" dirty="0" err="1"/>
              <a:t>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178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52638"/>
              </p:ext>
            </p:extLst>
          </p:nvPr>
        </p:nvGraphicFramePr>
        <p:xfrm>
          <a:off x="2425654" y="1610751"/>
          <a:ext cx="2146346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6346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bffff3b8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00145e37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835068"/>
              </p:ext>
            </p:extLst>
          </p:nvPr>
        </p:nvGraphicFramePr>
        <p:xfrm>
          <a:off x="6228184" y="1772816"/>
          <a:ext cx="1584176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17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cb6fa090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28bff4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Bffff32c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bffff338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08483bc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60232" y="45091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CPU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955363" y="177281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e</a:t>
            </a:r>
            <a:r>
              <a:rPr lang="en-US" altLang="ko-KR" sz="2000" b="1" dirty="0" err="1" smtClean="0"/>
              <a:t>ax</a:t>
            </a:r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955363" y="214663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ecx</a:t>
            </a:r>
            <a:endParaRPr lang="en-US" altLang="ko-KR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955363" y="252046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edx</a:t>
            </a:r>
            <a:endParaRPr lang="en-US" altLang="ko-KR" sz="20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955363" y="2894284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ebx</a:t>
            </a:r>
            <a:endParaRPr lang="en-US" altLang="ko-KR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955363" y="3279531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esp</a:t>
            </a:r>
            <a:endParaRPr lang="en-US" altLang="ko-KR" sz="20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955363" y="363198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ebp</a:t>
            </a:r>
            <a:endParaRPr lang="en-US" altLang="ko-KR" sz="20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955363" y="401444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eip</a:t>
            </a:r>
            <a:endParaRPr lang="en-US" altLang="ko-KR" sz="20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763584" y="52292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STACK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455237" y="3832041"/>
            <a:ext cx="11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bffff338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19088" y="2735906"/>
            <a:ext cx="100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bffff32c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28982" y="387207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최초 </a:t>
            </a:r>
            <a:r>
              <a:rPr lang="en-US" altLang="ko-KR" dirty="0" err="1" smtClean="0"/>
              <a:t>ebp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19088" y="3105238"/>
            <a:ext cx="100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bffff330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19088" y="3502744"/>
            <a:ext cx="100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bffff334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5" y="2708281"/>
            <a:ext cx="87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Esp</a:t>
            </a:r>
            <a:r>
              <a:rPr lang="en-US" altLang="ko-KR" dirty="0" smtClean="0"/>
              <a:t>-&gt;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7544" y="502134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ret</a:t>
            </a:r>
            <a:endParaRPr lang="ko-KR" altLang="en-US" sz="3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700990" y="31260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파라미터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20952" y="27311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파라미터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5576" y="3829783"/>
            <a:ext cx="87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Ebp</a:t>
            </a:r>
            <a:r>
              <a:rPr lang="en-US" altLang="ko-KR" dirty="0" smtClean="0"/>
              <a:t>-&gt;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544666" y="4257025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bffff33c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663555" y="425702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리턴주</a:t>
            </a:r>
            <a:r>
              <a:rPr lang="ko-KR" altLang="en-US" dirty="0" err="1"/>
              <a:t>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726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041563"/>
              </p:ext>
            </p:extLst>
          </p:nvPr>
        </p:nvGraphicFramePr>
        <p:xfrm>
          <a:off x="2425654" y="1610751"/>
          <a:ext cx="2146346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6346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bffff3b8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00145e37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242778"/>
              </p:ext>
            </p:extLst>
          </p:nvPr>
        </p:nvGraphicFramePr>
        <p:xfrm>
          <a:off x="6228184" y="1772816"/>
          <a:ext cx="1584176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17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cb6fa090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28bff4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Bffff32c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bffff338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08483bf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60232" y="45091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CPU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955363" y="177281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e</a:t>
            </a:r>
            <a:r>
              <a:rPr lang="en-US" altLang="ko-KR" sz="2000" b="1" dirty="0" err="1" smtClean="0"/>
              <a:t>ax</a:t>
            </a:r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955363" y="214663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ecx</a:t>
            </a:r>
            <a:endParaRPr lang="en-US" altLang="ko-KR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955363" y="252046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edx</a:t>
            </a:r>
            <a:endParaRPr lang="en-US" altLang="ko-KR" sz="20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955363" y="2894284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ebx</a:t>
            </a:r>
            <a:endParaRPr lang="en-US" altLang="ko-KR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955363" y="3279531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esp</a:t>
            </a:r>
            <a:endParaRPr lang="en-US" altLang="ko-KR" sz="20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955363" y="363198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ebp</a:t>
            </a:r>
            <a:endParaRPr lang="en-US" altLang="ko-KR" sz="20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955363" y="401444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eip</a:t>
            </a:r>
            <a:endParaRPr lang="en-US" altLang="ko-KR" sz="20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763584" y="52292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STACK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455237" y="3832041"/>
            <a:ext cx="11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bffff338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19088" y="2735906"/>
            <a:ext cx="100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bffff32c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28982" y="387207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최초 </a:t>
            </a:r>
            <a:r>
              <a:rPr lang="en-US" altLang="ko-KR" dirty="0" err="1" smtClean="0"/>
              <a:t>ebp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19088" y="3105238"/>
            <a:ext cx="100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bffff330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19088" y="3502744"/>
            <a:ext cx="100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bffff334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5" y="2708281"/>
            <a:ext cx="87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Esp</a:t>
            </a:r>
            <a:r>
              <a:rPr lang="en-US" altLang="ko-KR" dirty="0" smtClean="0"/>
              <a:t>-&gt;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7544" y="502134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m</a:t>
            </a:r>
            <a:r>
              <a:rPr lang="en-US" altLang="ko-KR" sz="3600" b="1" dirty="0" err="1" smtClean="0"/>
              <a:t>ov</a:t>
            </a:r>
            <a:r>
              <a:rPr lang="en-US" altLang="ko-KR" sz="3600" b="1" dirty="0" smtClean="0"/>
              <a:t> %eax,-0x4(%</a:t>
            </a:r>
            <a:r>
              <a:rPr lang="en-US" altLang="ko-KR" sz="3600" b="1" dirty="0" err="1" smtClean="0"/>
              <a:t>ebp</a:t>
            </a:r>
            <a:r>
              <a:rPr lang="en-US" altLang="ko-KR" sz="3600" b="1" dirty="0" smtClean="0"/>
              <a:t>)</a:t>
            </a:r>
            <a:endParaRPr lang="ko-KR" altLang="en-US" sz="3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700990" y="31260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파라미터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20952" y="27311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파라미터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5576" y="3829783"/>
            <a:ext cx="87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Ebp</a:t>
            </a:r>
            <a:r>
              <a:rPr lang="en-US" altLang="ko-KR" dirty="0" smtClean="0"/>
              <a:t>-&gt;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544666" y="4257025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bffff33c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663555" y="425702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리턴주</a:t>
            </a:r>
            <a:r>
              <a:rPr lang="ko-KR" altLang="en-US" dirty="0" err="1"/>
              <a:t>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976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80177"/>
              </p:ext>
            </p:extLst>
          </p:nvPr>
        </p:nvGraphicFramePr>
        <p:xfrm>
          <a:off x="2425654" y="1610751"/>
          <a:ext cx="2146346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6346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00145e37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796476"/>
              </p:ext>
            </p:extLst>
          </p:nvPr>
        </p:nvGraphicFramePr>
        <p:xfrm>
          <a:off x="6228184" y="1772816"/>
          <a:ext cx="1584176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17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cb6fa090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28bff4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Bffff33c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bffff3b8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08483c0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60232" y="45091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CPU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955363" y="177281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e</a:t>
            </a:r>
            <a:r>
              <a:rPr lang="en-US" altLang="ko-KR" sz="2000" b="1" dirty="0" err="1" smtClean="0"/>
              <a:t>ax</a:t>
            </a:r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955363" y="214663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ecx</a:t>
            </a:r>
            <a:endParaRPr lang="en-US" altLang="ko-KR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955363" y="252046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edx</a:t>
            </a:r>
            <a:endParaRPr lang="en-US" altLang="ko-KR" sz="20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955363" y="2894284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ebx</a:t>
            </a:r>
            <a:endParaRPr lang="en-US" altLang="ko-KR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955363" y="3279531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esp</a:t>
            </a:r>
            <a:endParaRPr lang="en-US" altLang="ko-KR" sz="20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955363" y="363198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ebp</a:t>
            </a:r>
            <a:endParaRPr lang="en-US" altLang="ko-KR" sz="20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955363" y="401444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eip</a:t>
            </a:r>
            <a:endParaRPr lang="en-US" altLang="ko-KR" sz="20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763584" y="52292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STACK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576936" y="420137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리턴주</a:t>
            </a:r>
            <a:r>
              <a:rPr lang="ko-KR" altLang="en-US" dirty="0" err="1"/>
              <a:t>소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1724" y="4229893"/>
            <a:ext cx="87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Esp</a:t>
            </a:r>
            <a:r>
              <a:rPr lang="en-US" altLang="ko-KR" dirty="0" smtClean="0"/>
              <a:t>-&gt;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7544" y="502134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leave</a:t>
            </a:r>
            <a:endParaRPr lang="ko-KR" altLang="en-US" sz="3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91725" y="4518416"/>
            <a:ext cx="87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Ebp</a:t>
            </a:r>
            <a:r>
              <a:rPr lang="en-US" altLang="ko-KR" dirty="0" smtClean="0"/>
              <a:t>-&gt;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55237" y="4529931"/>
            <a:ext cx="118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dirty="0"/>
              <a:t>bffff3b8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06052" y="4214504"/>
            <a:ext cx="11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bffff33c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91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741" y="2420888"/>
            <a:ext cx="65627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404664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ASLR </a:t>
            </a:r>
            <a:r>
              <a:rPr lang="ko-KR" altLang="en-US" sz="2400" b="1" dirty="0" smtClean="0"/>
              <a:t>해제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56513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476713"/>
              </p:ext>
            </p:extLst>
          </p:nvPr>
        </p:nvGraphicFramePr>
        <p:xfrm>
          <a:off x="2425654" y="1610751"/>
          <a:ext cx="2146346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6346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737430"/>
              </p:ext>
            </p:extLst>
          </p:nvPr>
        </p:nvGraphicFramePr>
        <p:xfrm>
          <a:off x="6228184" y="1772816"/>
          <a:ext cx="1584176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17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cb6fa090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28bff4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Bffff340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bffff3b8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145e37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60232" y="45091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CPU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955363" y="177281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e</a:t>
            </a:r>
            <a:r>
              <a:rPr lang="en-US" altLang="ko-KR" sz="2000" b="1" dirty="0" err="1" smtClean="0"/>
              <a:t>ax</a:t>
            </a:r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955363" y="214663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ecx</a:t>
            </a:r>
            <a:endParaRPr lang="en-US" altLang="ko-KR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955363" y="252046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edx</a:t>
            </a:r>
            <a:endParaRPr lang="en-US" altLang="ko-KR" sz="20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955363" y="2894284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ebx</a:t>
            </a:r>
            <a:endParaRPr lang="en-US" altLang="ko-KR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955363" y="3279531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esp</a:t>
            </a:r>
            <a:endParaRPr lang="en-US" altLang="ko-KR" sz="20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955363" y="363198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ebp</a:t>
            </a:r>
            <a:endParaRPr lang="en-US" altLang="ko-KR" sz="20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955363" y="401444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eip</a:t>
            </a:r>
            <a:endParaRPr lang="en-US" altLang="ko-KR" sz="20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763584" y="52292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STACK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67544" y="502134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</a:t>
            </a:r>
            <a:r>
              <a:rPr lang="en-US" altLang="ko-KR" sz="3600" b="1" dirty="0" smtClean="0"/>
              <a:t>et</a:t>
            </a:r>
          </a:p>
        </p:txBody>
      </p:sp>
    </p:spTree>
    <p:extLst>
      <p:ext uri="{BB962C8B-B14F-4D97-AF65-F5344CB8AC3E}">
        <p14:creationId xmlns:p14="http://schemas.microsoft.com/office/powerpoint/2010/main" val="396670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08719"/>
            <a:ext cx="5385911" cy="510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2047" y="332656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어셈블리 코드 추출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41079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157739"/>
              </p:ext>
            </p:extLst>
          </p:nvPr>
        </p:nvGraphicFramePr>
        <p:xfrm>
          <a:off x="2425654" y="1610751"/>
          <a:ext cx="1584176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17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00145e37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00000000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Push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ebp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Mov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esp,ebp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Sub 0xc,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esp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892122"/>
              </p:ext>
            </p:extLst>
          </p:nvPr>
        </p:nvGraphicFramePr>
        <p:xfrm>
          <a:off x="6228184" y="1772816"/>
          <a:ext cx="1584176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17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Bffff3e4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cb6fa090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28bff4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Bffff33c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Bffff3b8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08483a2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60232" y="45091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CPU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955363" y="177281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e</a:t>
            </a:r>
            <a:r>
              <a:rPr lang="en-US" altLang="ko-KR" sz="2000" b="1" dirty="0" err="1" smtClean="0"/>
              <a:t>ax</a:t>
            </a:r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955363" y="214663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ecx</a:t>
            </a:r>
            <a:endParaRPr lang="en-US" altLang="ko-KR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955363" y="252046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edx</a:t>
            </a:r>
            <a:endParaRPr lang="en-US" altLang="ko-KR" sz="20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955363" y="2894284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ebx</a:t>
            </a:r>
            <a:endParaRPr lang="en-US" altLang="ko-KR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955363" y="3279531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esp</a:t>
            </a:r>
            <a:endParaRPr lang="en-US" altLang="ko-KR" sz="20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955363" y="363198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ebp</a:t>
            </a:r>
            <a:endParaRPr lang="en-US" altLang="ko-KR" sz="20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955363" y="401444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eip</a:t>
            </a:r>
            <a:endParaRPr lang="en-US" altLang="ko-KR" sz="20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763584" y="52292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STACK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67544" y="502134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Main </a:t>
            </a:r>
            <a:r>
              <a:rPr lang="ko-KR" altLang="en-US" sz="3600" b="1" dirty="0" smtClean="0"/>
              <a:t>진입 직후 </a:t>
            </a:r>
            <a:endParaRPr lang="ko-KR" altLang="en-US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67544" y="1628800"/>
            <a:ext cx="195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Esp</a:t>
            </a:r>
            <a:r>
              <a:rPr lang="en-US" altLang="ko-KR" dirty="0" smtClean="0"/>
              <a:t> -&gt;  bffff33c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7544" y="3079877"/>
            <a:ext cx="195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Ebp</a:t>
            </a:r>
            <a:r>
              <a:rPr lang="en-US" altLang="ko-KR" dirty="0" smtClean="0"/>
              <a:t> -&gt;  bffff3b8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58102" y="418974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080483a3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6136" y="3847430"/>
            <a:ext cx="195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Eip</a:t>
            </a:r>
            <a:r>
              <a:rPr lang="en-US" altLang="ko-KR" dirty="0" smtClean="0"/>
              <a:t> -&gt; 080483a2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39952" y="162880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리턴주</a:t>
            </a:r>
            <a:r>
              <a:rPr lang="ko-KR" altLang="en-US" dirty="0" err="1"/>
              <a:t>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407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052794"/>
              </p:ext>
            </p:extLst>
          </p:nvPr>
        </p:nvGraphicFramePr>
        <p:xfrm>
          <a:off x="2425654" y="1610751"/>
          <a:ext cx="1584176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17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bffff3b8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00145e37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00000000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Push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ebp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Mov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esp,ebp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Sub 0xc,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esp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645986"/>
              </p:ext>
            </p:extLst>
          </p:nvPr>
        </p:nvGraphicFramePr>
        <p:xfrm>
          <a:off x="6228184" y="1772816"/>
          <a:ext cx="1584176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17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Bffff3e4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cb6fa090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28bff4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Bffff338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bffff3b8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08483a3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60232" y="45091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CPU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955363" y="177281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e</a:t>
            </a:r>
            <a:r>
              <a:rPr lang="en-US" altLang="ko-KR" sz="2000" b="1" dirty="0" err="1" smtClean="0"/>
              <a:t>ax</a:t>
            </a:r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955363" y="214663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ecx</a:t>
            </a:r>
            <a:endParaRPr lang="en-US" altLang="ko-KR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955363" y="252046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edx</a:t>
            </a:r>
            <a:endParaRPr lang="en-US" altLang="ko-KR" sz="20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955363" y="2894284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ebx</a:t>
            </a:r>
            <a:endParaRPr lang="en-US" altLang="ko-KR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955363" y="3279531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esp</a:t>
            </a:r>
            <a:endParaRPr lang="en-US" altLang="ko-KR" sz="20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955363" y="363198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ebp</a:t>
            </a:r>
            <a:endParaRPr lang="en-US" altLang="ko-KR" sz="20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955363" y="401444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eip</a:t>
            </a:r>
            <a:endParaRPr lang="en-US" altLang="ko-KR" sz="20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763584" y="52292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STACK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67544" y="50213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</a:t>
            </a:r>
            <a:r>
              <a:rPr lang="en-US" altLang="ko-KR" sz="3600" b="1" dirty="0" smtClean="0"/>
              <a:t>ush %</a:t>
            </a:r>
            <a:r>
              <a:rPr lang="en-US" altLang="ko-KR" sz="3600" b="1" dirty="0" err="1" smtClean="0"/>
              <a:t>ebp</a:t>
            </a:r>
            <a:endParaRPr lang="ko-KR" altLang="en-US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60383" y="1662600"/>
            <a:ext cx="195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Esp</a:t>
            </a:r>
            <a:r>
              <a:rPr lang="en-US" altLang="ko-KR" dirty="0" smtClean="0"/>
              <a:t> -&gt;  bffff338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8609" y="3110254"/>
            <a:ext cx="195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Ebp</a:t>
            </a:r>
            <a:r>
              <a:rPr lang="en-US" altLang="ko-KR" dirty="0" smtClean="0"/>
              <a:t> -&gt;  bffff3b8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7544" y="42145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Eip</a:t>
            </a:r>
            <a:r>
              <a:rPr lang="en-US" altLang="ko-KR" dirty="0" smtClean="0"/>
              <a:t> -&gt;  080483a3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55002" y="3847430"/>
            <a:ext cx="153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080483a2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39952" y="162880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최초 </a:t>
            </a:r>
            <a:r>
              <a:rPr lang="en-US" altLang="ko-KR" dirty="0" err="1" smtClean="0"/>
              <a:t>ebp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46599" y="2031932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bffff33c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39952" y="19981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리턴주</a:t>
            </a:r>
            <a:r>
              <a:rPr lang="ko-KR" altLang="en-US" dirty="0" err="1"/>
              <a:t>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54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484700"/>
              </p:ext>
            </p:extLst>
          </p:nvPr>
        </p:nvGraphicFramePr>
        <p:xfrm>
          <a:off x="2425654" y="1610751"/>
          <a:ext cx="1584176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1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bffff3b8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00145e37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00000000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Push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ebp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Mov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esp,ebp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Sub 0xc,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esp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384596"/>
              </p:ext>
            </p:extLst>
          </p:nvPr>
        </p:nvGraphicFramePr>
        <p:xfrm>
          <a:off x="6228184" y="1772816"/>
          <a:ext cx="1584176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17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Bffff3e4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D11bb038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28bff4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Bffff338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bffff338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08483a5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60232" y="45091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CPU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955363" y="177281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e</a:t>
            </a:r>
            <a:r>
              <a:rPr lang="en-US" altLang="ko-KR" sz="2000" b="1" dirty="0" err="1" smtClean="0"/>
              <a:t>ax</a:t>
            </a:r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955363" y="214663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ecx</a:t>
            </a:r>
            <a:endParaRPr lang="en-US" altLang="ko-KR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955363" y="252046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edx</a:t>
            </a:r>
            <a:endParaRPr lang="en-US" altLang="ko-KR" sz="20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955363" y="2894284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ebx</a:t>
            </a:r>
            <a:endParaRPr lang="en-US" altLang="ko-KR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955363" y="3279531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esp</a:t>
            </a:r>
            <a:endParaRPr lang="en-US" altLang="ko-KR" sz="20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955363" y="363198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ebp</a:t>
            </a:r>
            <a:endParaRPr lang="en-US" altLang="ko-KR" sz="20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955363" y="401444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eip</a:t>
            </a:r>
            <a:endParaRPr lang="en-US" altLang="ko-KR" sz="20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763584" y="52292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STACK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67544" y="502134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m</a:t>
            </a:r>
            <a:r>
              <a:rPr lang="en-US" altLang="ko-KR" sz="3600" b="1" dirty="0" err="1" smtClean="0"/>
              <a:t>ov</a:t>
            </a:r>
            <a:r>
              <a:rPr lang="en-US" altLang="ko-KR" sz="3600" b="1" dirty="0" smtClean="0"/>
              <a:t> %</a:t>
            </a:r>
            <a:r>
              <a:rPr lang="en-US" altLang="ko-KR" sz="3600" b="1" dirty="0" err="1" smtClean="0"/>
              <a:t>esp</a:t>
            </a:r>
            <a:r>
              <a:rPr lang="en-US" altLang="ko-KR" sz="3600" b="1" dirty="0" smtClean="0"/>
              <a:t>,%</a:t>
            </a:r>
            <a:r>
              <a:rPr lang="en-US" altLang="ko-KR" sz="3600" b="1" dirty="0" err="1" smtClean="0"/>
              <a:t>ebp</a:t>
            </a:r>
            <a:endParaRPr lang="ko-KR" altLang="en-US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67544" y="1628800"/>
            <a:ext cx="195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Esp</a:t>
            </a:r>
            <a:r>
              <a:rPr lang="en-US" altLang="ko-KR" dirty="0" smtClean="0"/>
              <a:t> -&gt;  bffff338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7544" y="1826505"/>
            <a:ext cx="195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Ebp</a:t>
            </a:r>
            <a:r>
              <a:rPr lang="en-US" altLang="ko-KR" dirty="0" smtClean="0"/>
              <a:t> -&gt;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8174" y="42145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	080483a3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55002" y="3847430"/>
            <a:ext cx="153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080483a2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0323" y="458383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Eip</a:t>
            </a:r>
            <a:r>
              <a:rPr lang="en-US" altLang="ko-KR" dirty="0" smtClean="0"/>
              <a:t> -&gt;  080483a5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39952" y="162880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최초 </a:t>
            </a:r>
            <a:r>
              <a:rPr lang="en-US" altLang="ko-KR" dirty="0" err="1" smtClean="0"/>
              <a:t>ebp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46598" y="1952883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bffff33c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39952" y="19981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리턴주</a:t>
            </a:r>
            <a:r>
              <a:rPr lang="ko-KR" altLang="en-US" dirty="0" err="1"/>
              <a:t>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7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151513"/>
              </p:ext>
            </p:extLst>
          </p:nvPr>
        </p:nvGraphicFramePr>
        <p:xfrm>
          <a:off x="2009970" y="2381701"/>
          <a:ext cx="2146346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634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28bff4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bffff3b8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00145e37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Sub</a:t>
                      </a:r>
                      <a:r>
                        <a:rPr lang="en-US" altLang="ko-KR" baseline="0" dirty="0" smtClean="0"/>
                        <a:t> 0xc, </a:t>
                      </a:r>
                      <a:r>
                        <a:rPr lang="en-US" altLang="ko-KR" baseline="0" dirty="0" err="1" smtClean="0"/>
                        <a:t>esp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Movl</a:t>
                      </a:r>
                      <a:r>
                        <a:rPr lang="en-US" altLang="ko-KR" dirty="0" smtClean="0"/>
                        <a:t> 0x2,0x4(</a:t>
                      </a:r>
                      <a:r>
                        <a:rPr lang="en-US" altLang="ko-KR" dirty="0" err="1" smtClean="0"/>
                        <a:t>esp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90483"/>
              </p:ext>
            </p:extLst>
          </p:nvPr>
        </p:nvGraphicFramePr>
        <p:xfrm>
          <a:off x="6228184" y="1772816"/>
          <a:ext cx="1584176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17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Bffff3e4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cb6fa090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28bff4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Bffff32c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bffff338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08483a8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60232" y="45091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CPU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955363" y="177281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e</a:t>
            </a:r>
            <a:r>
              <a:rPr lang="en-US" altLang="ko-KR" sz="2000" b="1" dirty="0" err="1" smtClean="0"/>
              <a:t>ax</a:t>
            </a:r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955363" y="214663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ecx</a:t>
            </a:r>
            <a:endParaRPr lang="en-US" altLang="ko-KR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955363" y="252046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edx</a:t>
            </a:r>
            <a:endParaRPr lang="en-US" altLang="ko-KR" sz="20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955363" y="2894284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ebx</a:t>
            </a:r>
            <a:endParaRPr lang="en-US" altLang="ko-KR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955363" y="3279531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esp</a:t>
            </a:r>
            <a:endParaRPr lang="en-US" altLang="ko-KR" sz="20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955363" y="363198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ebp</a:t>
            </a:r>
            <a:endParaRPr lang="en-US" altLang="ko-KR" sz="20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955363" y="401444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eip</a:t>
            </a:r>
            <a:endParaRPr lang="en-US" altLang="ko-KR" sz="20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325790" y="522677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STACK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67544" y="502134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s</a:t>
            </a:r>
            <a:r>
              <a:rPr lang="en-US" altLang="ko-KR" sz="3600" b="1" dirty="0" smtClean="0"/>
              <a:t>ub $0xc, %</a:t>
            </a:r>
            <a:r>
              <a:rPr lang="en-US" altLang="ko-KR" sz="3600" b="1" dirty="0" err="1" smtClean="0"/>
              <a:t>esp</a:t>
            </a:r>
            <a:endParaRPr lang="ko-KR" altLang="en-US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04659" y="2741132"/>
            <a:ext cx="195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Ebp</a:t>
            </a:r>
            <a:r>
              <a:rPr lang="en-US" altLang="ko-KR" dirty="0" smtClean="0"/>
              <a:t> -&gt;  bffff338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1517" y="2356583"/>
            <a:ext cx="195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Esp</a:t>
            </a:r>
            <a:r>
              <a:rPr lang="en-US" altLang="ko-KR" dirty="0" smtClean="0"/>
              <a:t> -&gt; bffff32c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4337" y="4259200"/>
            <a:ext cx="130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080483a5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5550" y="4581413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Eip</a:t>
            </a:r>
            <a:r>
              <a:rPr lang="en-US" altLang="ko-KR" dirty="0" smtClean="0"/>
              <a:t> -&gt; 080483a8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06214" y="273348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최초 </a:t>
            </a:r>
            <a:r>
              <a:rPr lang="en-US" altLang="ko-KR" dirty="0" err="1" smtClean="0"/>
              <a:t>ebp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06214" y="235966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로컬변수 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82649" y="3069913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bffff33c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06214" y="310730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리턴주</a:t>
            </a:r>
            <a:r>
              <a:rPr lang="ko-KR" altLang="en-US" dirty="0" err="1"/>
              <a:t>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71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182501"/>
              </p:ext>
            </p:extLst>
          </p:nvPr>
        </p:nvGraphicFramePr>
        <p:xfrm>
          <a:off x="2425654" y="1610751"/>
          <a:ext cx="2146346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634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28bff4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bffff3b8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00145e37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Movl</a:t>
                      </a:r>
                      <a:r>
                        <a:rPr lang="en-US" altLang="ko-KR" dirty="0" smtClean="0"/>
                        <a:t> 0x2,0x4(</a:t>
                      </a:r>
                      <a:r>
                        <a:rPr lang="en-US" altLang="ko-KR" dirty="0" err="1" smtClean="0"/>
                        <a:t>esp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Movl</a:t>
                      </a:r>
                      <a:r>
                        <a:rPr lang="en-US" altLang="ko-KR" dirty="0" smtClean="0"/>
                        <a:t> 0x1,(</a:t>
                      </a:r>
                      <a:r>
                        <a:rPr lang="en-US" altLang="ko-KR" dirty="0" err="1" smtClean="0"/>
                        <a:t>esp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877951"/>
              </p:ext>
            </p:extLst>
          </p:nvPr>
        </p:nvGraphicFramePr>
        <p:xfrm>
          <a:off x="6228184" y="1772816"/>
          <a:ext cx="1584176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17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Bffff3e4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cb6fa090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28bff4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Bffff32c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bffff338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08483b0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60232" y="45091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CPU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955363" y="177281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e</a:t>
            </a:r>
            <a:r>
              <a:rPr lang="en-US" altLang="ko-KR" sz="2000" b="1" dirty="0" err="1" smtClean="0"/>
              <a:t>ax</a:t>
            </a:r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955363" y="214663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ecx</a:t>
            </a:r>
            <a:endParaRPr lang="en-US" altLang="ko-KR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955363" y="252046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edx</a:t>
            </a:r>
            <a:endParaRPr lang="en-US" altLang="ko-KR" sz="20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955363" y="2894284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ebx</a:t>
            </a:r>
            <a:endParaRPr lang="en-US" altLang="ko-KR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955363" y="3279531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esp</a:t>
            </a:r>
            <a:endParaRPr lang="en-US" altLang="ko-KR" sz="20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955363" y="363198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ebp</a:t>
            </a:r>
            <a:endParaRPr lang="en-US" altLang="ko-KR" sz="20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955363" y="401444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eip</a:t>
            </a:r>
            <a:endParaRPr lang="en-US" altLang="ko-KR" sz="20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763584" y="52292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STACK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67544" y="502134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m</a:t>
            </a:r>
            <a:r>
              <a:rPr lang="en-US" altLang="ko-KR" sz="3600" b="1" dirty="0" err="1" smtClean="0"/>
              <a:t>ovl</a:t>
            </a:r>
            <a:r>
              <a:rPr lang="en-US" altLang="ko-KR" sz="3600" b="1" dirty="0" smtClean="0"/>
              <a:t> $0x2,0x4(%</a:t>
            </a:r>
            <a:r>
              <a:rPr lang="en-US" altLang="ko-KR" sz="3600" b="1" dirty="0" err="1" smtClean="0"/>
              <a:t>esp</a:t>
            </a:r>
            <a:r>
              <a:rPr lang="en-US" altLang="ko-KR" sz="3600" b="1" dirty="0" smtClean="0"/>
              <a:t>)</a:t>
            </a:r>
            <a:endParaRPr lang="ko-KR" altLang="en-US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80304" y="2735906"/>
            <a:ext cx="195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Ebp</a:t>
            </a:r>
            <a:r>
              <a:rPr lang="en-US" altLang="ko-KR" dirty="0" smtClean="0"/>
              <a:t> -&gt;  bffff338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9021" y="1629055"/>
            <a:ext cx="195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Esp</a:t>
            </a:r>
            <a:r>
              <a:rPr lang="en-US" altLang="ko-KR" dirty="0" smtClean="0"/>
              <a:t> -&gt; bffff32c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8174" y="42145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	080483a8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0323" y="458383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Eip</a:t>
            </a:r>
            <a:r>
              <a:rPr lang="en-US" altLang="ko-KR" dirty="0" smtClean="0"/>
              <a:t> -&gt;  080483b0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44008" y="275447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최초 </a:t>
            </a:r>
            <a:r>
              <a:rPr lang="en-US" altLang="ko-KR" dirty="0" err="1" smtClean="0"/>
              <a:t>ebp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91287" y="1961973"/>
            <a:ext cx="100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bffff330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44008" y="199838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파라미터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62905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로컬변수 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93885" y="3084640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bffff33c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44008" y="310730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리턴주</a:t>
            </a:r>
            <a:r>
              <a:rPr lang="ko-KR" altLang="en-US" dirty="0" err="1"/>
              <a:t>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351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568324"/>
              </p:ext>
            </p:extLst>
          </p:nvPr>
        </p:nvGraphicFramePr>
        <p:xfrm>
          <a:off x="2425654" y="1610751"/>
          <a:ext cx="2146346" cy="360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634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bffff3b8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00145e37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Movl</a:t>
                      </a:r>
                      <a:r>
                        <a:rPr lang="en-US" altLang="ko-KR" dirty="0" smtClean="0"/>
                        <a:t> $0x1,(</a:t>
                      </a:r>
                      <a:r>
                        <a:rPr lang="en-US" altLang="ko-KR" dirty="0" err="1" smtClean="0"/>
                        <a:t>esp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Call 0x8048394</a:t>
                      </a:r>
                      <a:r>
                        <a:rPr lang="en-US" altLang="ko-KR" baseline="0" dirty="0" smtClean="0"/>
                        <a:t> &lt;add&gt;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334005"/>
              </p:ext>
            </p:extLst>
          </p:nvPr>
        </p:nvGraphicFramePr>
        <p:xfrm>
          <a:off x="6228184" y="1772816"/>
          <a:ext cx="1584176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17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Bffff3e4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cb6fa090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28bff4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Bffff32c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bffff338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08483b7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60232" y="45091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CPU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955363" y="177281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e</a:t>
            </a:r>
            <a:r>
              <a:rPr lang="en-US" altLang="ko-KR" sz="2000" b="1" dirty="0" err="1" smtClean="0"/>
              <a:t>ax</a:t>
            </a:r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955363" y="214663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ecx</a:t>
            </a:r>
            <a:endParaRPr lang="en-US" altLang="ko-KR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955363" y="252046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edx</a:t>
            </a:r>
            <a:endParaRPr lang="en-US" altLang="ko-KR" sz="20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955363" y="2894284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ebx</a:t>
            </a:r>
            <a:endParaRPr lang="en-US" altLang="ko-KR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955363" y="3279531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esp</a:t>
            </a:r>
            <a:endParaRPr lang="en-US" altLang="ko-KR" sz="20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955363" y="363198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ebp</a:t>
            </a:r>
            <a:endParaRPr lang="en-US" altLang="ko-KR" sz="20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955363" y="401444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eip</a:t>
            </a:r>
            <a:endParaRPr lang="en-US" altLang="ko-KR" sz="20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763584" y="52292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STACK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67544" y="502134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m</a:t>
            </a:r>
            <a:r>
              <a:rPr lang="en-US" altLang="ko-KR" sz="3600" b="1" dirty="0" err="1" smtClean="0"/>
              <a:t>ovl</a:t>
            </a:r>
            <a:r>
              <a:rPr lang="en-US" altLang="ko-KR" sz="3600" b="1" dirty="0" smtClean="0"/>
              <a:t> $0x1,(%</a:t>
            </a:r>
            <a:r>
              <a:rPr lang="en-US" altLang="ko-KR" sz="3600" b="1" dirty="0" err="1" smtClean="0"/>
              <a:t>esp</a:t>
            </a:r>
            <a:r>
              <a:rPr lang="en-US" altLang="ko-KR" sz="3600" b="1" dirty="0" smtClean="0"/>
              <a:t>)</a:t>
            </a:r>
            <a:endParaRPr lang="ko-KR" altLang="en-US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40323" y="2709618"/>
            <a:ext cx="195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Ebp</a:t>
            </a:r>
            <a:r>
              <a:rPr lang="en-US" altLang="ko-KR" dirty="0" smtClean="0"/>
              <a:t> -&gt;  bffff338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9349" y="1645114"/>
            <a:ext cx="195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Esp</a:t>
            </a:r>
            <a:r>
              <a:rPr lang="en-US" altLang="ko-KR" dirty="0" smtClean="0"/>
              <a:t> -&gt; bffff32c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8174" y="42145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	080483b0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0323" y="458383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Eip</a:t>
            </a:r>
            <a:r>
              <a:rPr lang="en-US" altLang="ko-KR" dirty="0" smtClean="0"/>
              <a:t> -&gt;  080483b7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44008" y="273590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최초 </a:t>
            </a:r>
            <a:r>
              <a:rPr lang="en-US" altLang="ko-KR" dirty="0" err="1" smtClean="0"/>
              <a:t>ebp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44008" y="199838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파라미터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63970" y="160353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파라미터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91287" y="1961973"/>
            <a:ext cx="100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bffff330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44008" y="307895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리턴주</a:t>
            </a:r>
            <a:r>
              <a:rPr lang="ko-KR" altLang="en-US" dirty="0" err="1"/>
              <a:t>소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93885" y="3084640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bffff33c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537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769</Words>
  <Application>Microsoft Office PowerPoint</Application>
  <PresentationFormat>화면 슬라이드 쇼(4:3)</PresentationFormat>
  <Paragraphs>561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시스템보안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시스템보안</dc:title>
  <dc:creator>AAA</dc:creator>
  <cp:lastModifiedBy>AAA</cp:lastModifiedBy>
  <cp:revision>20</cp:revision>
  <dcterms:created xsi:type="dcterms:W3CDTF">2020-05-20T07:06:10Z</dcterms:created>
  <dcterms:modified xsi:type="dcterms:W3CDTF">2020-05-20T16:22:42Z</dcterms:modified>
</cp:coreProperties>
</file>