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5051A-192D-4418-B94F-802F2196E1CF}">
  <a:tblStyle styleId="{F685051A-192D-4418-B94F-802F2196E1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6a3051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6a3051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62925" y="394000"/>
            <a:ext cx="8672100" cy="423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25"/>
          <p:cNvGraphicFramePr/>
          <p:nvPr>
            <p:extLst>
              <p:ext uri="{D42A27DB-BD31-4B8C-83A1-F6EECF244321}">
                <p14:modId xmlns:p14="http://schemas.microsoft.com/office/powerpoint/2010/main" val="1590798940"/>
              </p:ext>
            </p:extLst>
          </p:nvPr>
        </p:nvGraphicFramePr>
        <p:xfrm>
          <a:off x="769300" y="865025"/>
          <a:ext cx="6999600" cy="3413460"/>
        </p:xfrm>
        <a:graphic>
          <a:graphicData uri="http://schemas.openxmlformats.org/drawingml/2006/table">
            <a:tbl>
              <a:tblPr>
                <a:noFill/>
                <a:tableStyleId>{F685051A-192D-4418-B94F-802F2196E1CF}</a:tableStyleId>
              </a:tblPr>
              <a:tblGrid>
                <a:gridCol w="233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단계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체크 (O, X)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사용한 기술 (간략)</a:t>
                      </a:r>
                      <a:endParaRPr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가져오기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solidFill>
                            <a:srgbClr val="D9D9D9"/>
                          </a:solidFill>
                        </a:rPr>
                        <a:t>데이터포털에서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rgbClr val="D9D9D9"/>
                          </a:solidFill>
                        </a:rPr>
                        <a:t>CSV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파일 다운로드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SQLite 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사용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서비스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Flask, jinja 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사용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데이터분석용 대시보드 개발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rgbClr val="D9D9D9"/>
                          </a:solidFill>
                        </a:rPr>
                        <a:t>Metabase</a:t>
                      </a: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사용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배포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Heroku </a:t>
                      </a:r>
                      <a:r>
                        <a:rPr lang="ko-KR" altLang="en-US" sz="1000" dirty="0">
                          <a:solidFill>
                            <a:srgbClr val="D9D9D9"/>
                          </a:solidFill>
                        </a:rPr>
                        <a:t>사용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동적 스크레이핑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로컬 데이터베이스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D9D9D9"/>
                          </a:solidFill>
                        </a:rPr>
                        <a:t>O</a:t>
                      </a: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D9D9D9"/>
                          </a:solidFill>
                        </a:rPr>
                        <a:t>PostgreSQL </a:t>
                      </a:r>
                      <a:r>
                        <a:rPr lang="ko-KR" altLang="en-US" sz="1000">
                          <a:solidFill>
                            <a:srgbClr val="D9D9D9"/>
                          </a:solidFill>
                        </a:rPr>
                        <a:t>사용</a:t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스케줄링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API 사용 기록 저장</a:t>
                      </a:r>
                      <a:endParaRPr sz="1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화면 슬라이드 쇼(16:9)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Simple Light</vt:lpstr>
      <vt:lpstr>Simple Dark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LJH</cp:lastModifiedBy>
  <cp:revision>2</cp:revision>
  <dcterms:modified xsi:type="dcterms:W3CDTF">2021-12-09T00:18:51Z</dcterms:modified>
</cp:coreProperties>
</file>