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1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1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8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2532020" y="1046490"/>
            <a:ext cx="7107280" cy="412241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SECTION4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90580" y="1385422"/>
            <a:ext cx="149139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2527300" y="4911276"/>
            <a:ext cx="7107280" cy="2595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2681944" y="3579742"/>
            <a:ext cx="149220" cy="167186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221143" y="2169006"/>
            <a:ext cx="4453168" cy="590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딥러닝을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활용한 영화검색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634654" y="2167080"/>
            <a:ext cx="397794" cy="5909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8032448" y="2167080"/>
            <a:ext cx="527506" cy="590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8500"/>
              </p:ext>
            </p:extLst>
          </p:nvPr>
        </p:nvGraphicFramePr>
        <p:xfrm>
          <a:off x="3221143" y="2758075"/>
          <a:ext cx="4413511" cy="191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001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3049510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63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윤서윤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AI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부트캠프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428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428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  <a:tr h="428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5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5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잘린 한쪽 모서리 2">
            <a:extLst>
              <a:ext uri="{FF2B5EF4-FFF2-40B4-BE49-F238E27FC236}">
                <a16:creationId xmlns:a16="http://schemas.microsoft.com/office/drawing/2014/main" id="{1D64BEDC-64AA-4D29-986D-DE1F915FBBC6}"/>
              </a:ext>
            </a:extLst>
          </p:cNvPr>
          <p:cNvSpPr/>
          <p:nvPr/>
        </p:nvSpPr>
        <p:spPr>
          <a:xfrm>
            <a:off x="4970279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16468"/>
            <a:ext cx="11543522" cy="5961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잘린 한쪽 모서리 2">
            <a:extLst>
              <a:ext uri="{FF2B5EF4-FFF2-40B4-BE49-F238E27FC236}">
                <a16:creationId xmlns:a16="http://schemas.microsoft.com/office/drawing/2014/main" id="{7EFA77D4-581C-4691-9DA8-1C59FAA5A13B}"/>
              </a:ext>
            </a:extLst>
          </p:cNvPr>
          <p:cNvSpPr/>
          <p:nvPr/>
        </p:nvSpPr>
        <p:spPr>
          <a:xfrm>
            <a:off x="5983813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6A492F-8481-4046-BE55-2F2BA48DA412}"/>
              </a:ext>
            </a:extLst>
          </p:cNvPr>
          <p:cNvSpPr/>
          <p:nvPr/>
        </p:nvSpPr>
        <p:spPr>
          <a:xfrm>
            <a:off x="5958643" y="624857"/>
            <a:ext cx="1180388" cy="49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 학습 결과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D496357-1437-438B-94EB-A135DD60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1576129"/>
            <a:ext cx="8221222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3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잘린 한쪽 모서리 2">
            <a:extLst>
              <a:ext uri="{FF2B5EF4-FFF2-40B4-BE49-F238E27FC236}">
                <a16:creationId xmlns:a16="http://schemas.microsoft.com/office/drawing/2014/main" id="{1D64BEDC-64AA-4D29-986D-DE1F915FBBC6}"/>
              </a:ext>
            </a:extLst>
          </p:cNvPr>
          <p:cNvSpPr/>
          <p:nvPr/>
        </p:nvSpPr>
        <p:spPr>
          <a:xfrm>
            <a:off x="4970279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16468"/>
            <a:ext cx="11543522" cy="5961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잘린 한쪽 모서리 2">
            <a:extLst>
              <a:ext uri="{FF2B5EF4-FFF2-40B4-BE49-F238E27FC236}">
                <a16:creationId xmlns:a16="http://schemas.microsoft.com/office/drawing/2014/main" id="{7EFA77D4-581C-4691-9DA8-1C59FAA5A13B}"/>
              </a:ext>
            </a:extLst>
          </p:cNvPr>
          <p:cNvSpPr/>
          <p:nvPr/>
        </p:nvSpPr>
        <p:spPr>
          <a:xfrm>
            <a:off x="5983813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6A492F-8481-4046-BE55-2F2BA48DA412}"/>
              </a:ext>
            </a:extLst>
          </p:cNvPr>
          <p:cNvSpPr/>
          <p:nvPr/>
        </p:nvSpPr>
        <p:spPr>
          <a:xfrm>
            <a:off x="5958643" y="624857"/>
            <a:ext cx="1180388" cy="49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 학습 결과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299E9ED-D613-42C8-84C3-8A7A24383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1599944"/>
            <a:ext cx="814501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사각형: 잘린 한쪽 모서리 2">
            <a:extLst>
              <a:ext uri="{FF2B5EF4-FFF2-40B4-BE49-F238E27FC236}">
                <a16:creationId xmlns:a16="http://schemas.microsoft.com/office/drawing/2014/main" id="{DC5A4822-1077-4663-B544-CC6ACA419422}"/>
              </a:ext>
            </a:extLst>
          </p:cNvPr>
          <p:cNvSpPr/>
          <p:nvPr/>
        </p:nvSpPr>
        <p:spPr>
          <a:xfrm>
            <a:off x="4973089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사각형: 잘린 한쪽 모서리 2">
            <a:extLst>
              <a:ext uri="{FF2B5EF4-FFF2-40B4-BE49-F238E27FC236}">
                <a16:creationId xmlns:a16="http://schemas.microsoft.com/office/drawing/2014/main" id="{EA2A5D71-78B7-447F-8078-D15B65C49E8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전체 영화에 대한 데이터를 얻기가 힘들다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데이터양이 막대해짐에 따른 부담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영화 저작권 이슈 발생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영화산업 </a:t>
            </a:r>
            <a:r>
              <a:rPr lang="ko-KR" altLang="en-US" sz="2400" dirty="0" err="1">
                <a:solidFill>
                  <a:schemeClr val="tx1"/>
                </a:solidFill>
              </a:rPr>
              <a:t>발전등의</a:t>
            </a:r>
            <a:r>
              <a:rPr lang="ko-KR" altLang="en-US" sz="2400" dirty="0">
                <a:solidFill>
                  <a:schemeClr val="tx1"/>
                </a:solidFill>
              </a:rPr>
              <a:t> 명목으로 영화협회와의 협업 가능성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7006297" y="606490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한계점 및 해결방안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58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3200" spc="300" dirty="0">
                <a:solidFill>
                  <a:schemeClr val="tx1"/>
                </a:solidFill>
              </a:rPr>
              <a:t>데이터 선정 이유와 목적</a:t>
            </a:r>
            <a:endParaRPr lang="en-US" altLang="ko-KR" sz="3200" spc="3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3200" spc="300" dirty="0">
                <a:solidFill>
                  <a:schemeClr val="tx1"/>
                </a:solidFill>
              </a:rPr>
              <a:t>가설 수립</a:t>
            </a:r>
            <a:endParaRPr lang="en-US" altLang="ko-KR" sz="3200" spc="3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3200" spc="300" dirty="0">
                <a:solidFill>
                  <a:schemeClr val="tx1"/>
                </a:solidFill>
              </a:rPr>
              <a:t>데이터 처리 과정</a:t>
            </a:r>
            <a:endParaRPr lang="en-US" altLang="ko-KR" sz="3200" spc="3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3200" spc="300" dirty="0">
                <a:solidFill>
                  <a:schemeClr val="tx1"/>
                </a:solidFill>
              </a:rPr>
              <a:t>모델 학습 과정</a:t>
            </a:r>
            <a:endParaRPr lang="en-US" altLang="ko-KR" sz="3200" spc="3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3200" spc="300" dirty="0">
                <a:solidFill>
                  <a:schemeClr val="tx1"/>
                </a:solidFill>
              </a:rPr>
              <a:t>학습 결과</a:t>
            </a:r>
            <a:endParaRPr lang="en-US" altLang="ko-KR" sz="3200" spc="3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3200" spc="300" dirty="0">
                <a:solidFill>
                  <a:schemeClr val="tx1"/>
                </a:solidFill>
              </a:rPr>
              <a:t>한계점 및 해결방안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20898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62339" y="6410325"/>
            <a:ext cx="11543522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512263" y="6446883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820898" y="783769"/>
            <a:ext cx="4998097" cy="327738"/>
            <a:chOff x="820898" y="783769"/>
            <a:chExt cx="4998097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116E74-6825-404A-89D0-1DD209B33CA3}"/>
              </a:ext>
            </a:extLst>
          </p:cNvPr>
          <p:cNvGrpSpPr/>
          <p:nvPr/>
        </p:nvGrpSpPr>
        <p:grpSpPr>
          <a:xfrm>
            <a:off x="6160380" y="783769"/>
            <a:ext cx="3102023" cy="327738"/>
            <a:chOff x="6160380" y="783769"/>
            <a:chExt cx="3102023" cy="3277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2A9B9A7-B824-4CC5-A26A-396A6AEB1034}"/>
                </a:ext>
              </a:extLst>
            </p:cNvPr>
            <p:cNvSpPr/>
            <p:nvPr/>
          </p:nvSpPr>
          <p:spPr>
            <a:xfrm>
              <a:off x="6160380" y="783769"/>
              <a:ext cx="3102023" cy="3277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i="1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u="sng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1100" strike="sngStrike" dirty="0">
                  <a:solidFill>
                    <a:prstClr val="white">
                      <a:lumMod val="85000"/>
                    </a:prstClr>
                  </a:solidFill>
                </a:rPr>
                <a:t>가나다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↔    </a:t>
              </a: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0079AE5-0E73-44AF-92D3-E070F888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4845" y="878163"/>
              <a:ext cx="118226" cy="157683"/>
            </a:xfrm>
            <a:custGeom>
              <a:avLst/>
              <a:gdLst>
                <a:gd name="T0" fmla="*/ 4750 w 6509"/>
                <a:gd name="T1" fmla="*/ 7883 h 8678"/>
                <a:gd name="T2" fmla="*/ 4444 w 6509"/>
                <a:gd name="T3" fmla="*/ 7606 h 8678"/>
                <a:gd name="T4" fmla="*/ 4340 w 6509"/>
                <a:gd name="T5" fmla="*/ 7231 h 8678"/>
                <a:gd name="T6" fmla="*/ 4444 w 6509"/>
                <a:gd name="T7" fmla="*/ 6857 h 8678"/>
                <a:gd name="T8" fmla="*/ 4750 w 6509"/>
                <a:gd name="T9" fmla="*/ 6579 h 8678"/>
                <a:gd name="T10" fmla="*/ 5099 w 6509"/>
                <a:gd name="T11" fmla="*/ 6509 h 8678"/>
                <a:gd name="T12" fmla="*/ 5495 w 6509"/>
                <a:gd name="T13" fmla="*/ 6651 h 8678"/>
                <a:gd name="T14" fmla="*/ 5742 w 6509"/>
                <a:gd name="T15" fmla="*/ 6983 h 8678"/>
                <a:gd name="T16" fmla="*/ 5778 w 6509"/>
                <a:gd name="T17" fmla="*/ 7342 h 8678"/>
                <a:gd name="T18" fmla="*/ 5598 w 6509"/>
                <a:gd name="T19" fmla="*/ 7717 h 8678"/>
                <a:gd name="T20" fmla="*/ 5243 w 6509"/>
                <a:gd name="T21" fmla="*/ 7932 h 8678"/>
                <a:gd name="T22" fmla="*/ 3147 w 6509"/>
                <a:gd name="T23" fmla="*/ 5408 h 8678"/>
                <a:gd name="T24" fmla="*/ 2894 w 6509"/>
                <a:gd name="T25" fmla="*/ 5099 h 8678"/>
                <a:gd name="T26" fmla="*/ 3025 w 6509"/>
                <a:gd name="T27" fmla="*/ 4782 h 8678"/>
                <a:gd name="T28" fmla="*/ 3362 w 6509"/>
                <a:gd name="T29" fmla="*/ 4716 h 8678"/>
                <a:gd name="T30" fmla="*/ 3615 w 6509"/>
                <a:gd name="T31" fmla="*/ 5024 h 8678"/>
                <a:gd name="T32" fmla="*/ 3484 w 6509"/>
                <a:gd name="T33" fmla="*/ 5342 h 8678"/>
                <a:gd name="T34" fmla="*/ 1410 w 6509"/>
                <a:gd name="T35" fmla="*/ 7954 h 8678"/>
                <a:gd name="T36" fmla="*/ 1014 w 6509"/>
                <a:gd name="T37" fmla="*/ 7811 h 8678"/>
                <a:gd name="T38" fmla="*/ 767 w 6509"/>
                <a:gd name="T39" fmla="*/ 7480 h 8678"/>
                <a:gd name="T40" fmla="*/ 731 w 6509"/>
                <a:gd name="T41" fmla="*/ 7121 h 8678"/>
                <a:gd name="T42" fmla="*/ 911 w 6509"/>
                <a:gd name="T43" fmla="*/ 6745 h 8678"/>
                <a:gd name="T44" fmla="*/ 1266 w 6509"/>
                <a:gd name="T45" fmla="*/ 6530 h 8678"/>
                <a:gd name="T46" fmla="*/ 1627 w 6509"/>
                <a:gd name="T47" fmla="*/ 6530 h 8678"/>
                <a:gd name="T48" fmla="*/ 1982 w 6509"/>
                <a:gd name="T49" fmla="*/ 6745 h 8678"/>
                <a:gd name="T50" fmla="*/ 2161 w 6509"/>
                <a:gd name="T51" fmla="*/ 7121 h 8678"/>
                <a:gd name="T52" fmla="*/ 2126 w 6509"/>
                <a:gd name="T53" fmla="*/ 7480 h 8678"/>
                <a:gd name="T54" fmla="*/ 1879 w 6509"/>
                <a:gd name="T55" fmla="*/ 7811 h 8678"/>
                <a:gd name="T56" fmla="*/ 1484 w 6509"/>
                <a:gd name="T57" fmla="*/ 7954 h 8678"/>
                <a:gd name="T58" fmla="*/ 6363 w 6509"/>
                <a:gd name="T59" fmla="*/ 6590 h 8678"/>
                <a:gd name="T60" fmla="*/ 5999 w 6509"/>
                <a:gd name="T61" fmla="*/ 6126 h 8678"/>
                <a:gd name="T62" fmla="*/ 5474 w 6509"/>
                <a:gd name="T63" fmla="*/ 5844 h 8678"/>
                <a:gd name="T64" fmla="*/ 4821 w 6509"/>
                <a:gd name="T65" fmla="*/ 5805 h 8678"/>
                <a:gd name="T66" fmla="*/ 5535 w 6509"/>
                <a:gd name="T67" fmla="*/ 1290 h 8678"/>
                <a:gd name="T68" fmla="*/ 5604 w 6509"/>
                <a:gd name="T69" fmla="*/ 880 h 8678"/>
                <a:gd name="T70" fmla="*/ 5329 w 6509"/>
                <a:gd name="T71" fmla="*/ 281 h 8678"/>
                <a:gd name="T72" fmla="*/ 4890 w 6509"/>
                <a:gd name="T73" fmla="*/ 0 h 8678"/>
                <a:gd name="T74" fmla="*/ 4725 w 6509"/>
                <a:gd name="T75" fmla="*/ 89 h 8678"/>
                <a:gd name="T76" fmla="*/ 1731 w 6509"/>
                <a:gd name="T77" fmla="*/ 33 h 8678"/>
                <a:gd name="T78" fmla="*/ 1544 w 6509"/>
                <a:gd name="T79" fmla="*/ 20 h 8678"/>
                <a:gd name="T80" fmla="*/ 1039 w 6509"/>
                <a:gd name="T81" fmla="*/ 456 h 8678"/>
                <a:gd name="T82" fmla="*/ 905 w 6509"/>
                <a:gd name="T83" fmla="*/ 982 h 8678"/>
                <a:gd name="T84" fmla="*/ 2128 w 6509"/>
                <a:gd name="T85" fmla="*/ 5960 h 8678"/>
                <a:gd name="T86" fmla="*/ 1668 w 6509"/>
                <a:gd name="T87" fmla="*/ 5802 h 8678"/>
                <a:gd name="T88" fmla="*/ 1085 w 6509"/>
                <a:gd name="T89" fmla="*/ 5830 h 8678"/>
                <a:gd name="T90" fmla="*/ 375 w 6509"/>
                <a:gd name="T91" fmla="*/ 6259 h 8678"/>
                <a:gd name="T92" fmla="*/ 16 w 6509"/>
                <a:gd name="T93" fmla="*/ 7011 h 8678"/>
                <a:gd name="T94" fmla="*/ 87 w 6509"/>
                <a:gd name="T95" fmla="*/ 7728 h 8678"/>
                <a:gd name="T96" fmla="*/ 581 w 6509"/>
                <a:gd name="T97" fmla="*/ 8390 h 8678"/>
                <a:gd name="T98" fmla="*/ 1372 w 6509"/>
                <a:gd name="T99" fmla="*/ 8676 h 8678"/>
                <a:gd name="T100" fmla="*/ 2074 w 6509"/>
                <a:gd name="T101" fmla="*/ 8536 h 8678"/>
                <a:gd name="T102" fmla="*/ 2684 w 6509"/>
                <a:gd name="T103" fmla="*/ 7980 h 8678"/>
                <a:gd name="T104" fmla="*/ 2893 w 6509"/>
                <a:gd name="T105" fmla="*/ 7231 h 8678"/>
                <a:gd name="T106" fmla="*/ 3088 w 6509"/>
                <a:gd name="T107" fmla="*/ 6325 h 8678"/>
                <a:gd name="T108" fmla="*/ 3416 w 6509"/>
                <a:gd name="T109" fmla="*/ 6315 h 8678"/>
                <a:gd name="T110" fmla="*/ 3616 w 6509"/>
                <a:gd name="T111" fmla="*/ 7180 h 8678"/>
                <a:gd name="T112" fmla="*/ 3822 w 6509"/>
                <a:gd name="T113" fmla="*/ 7935 h 8678"/>
                <a:gd name="T114" fmla="*/ 4397 w 6509"/>
                <a:gd name="T115" fmla="*/ 8507 h 8678"/>
                <a:gd name="T116" fmla="*/ 5025 w 6509"/>
                <a:gd name="T117" fmla="*/ 8677 h 8678"/>
                <a:gd name="T118" fmla="*/ 5737 w 6509"/>
                <a:gd name="T119" fmla="*/ 8512 h 8678"/>
                <a:gd name="T120" fmla="*/ 6241 w 6509"/>
                <a:gd name="T121" fmla="*/ 8072 h 8678"/>
                <a:gd name="T122" fmla="*/ 6506 w 6509"/>
                <a:gd name="T123" fmla="*/ 7342 h 8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09" h="8678">
                  <a:moveTo>
                    <a:pt x="5063" y="7954"/>
                  </a:moveTo>
                  <a:lnTo>
                    <a:pt x="5025" y="7954"/>
                  </a:lnTo>
                  <a:lnTo>
                    <a:pt x="4953" y="7946"/>
                  </a:lnTo>
                  <a:lnTo>
                    <a:pt x="4882" y="7932"/>
                  </a:lnTo>
                  <a:lnTo>
                    <a:pt x="4814" y="7910"/>
                  </a:lnTo>
                  <a:lnTo>
                    <a:pt x="4750" y="7883"/>
                  </a:lnTo>
                  <a:lnTo>
                    <a:pt x="4688" y="7850"/>
                  </a:lnTo>
                  <a:lnTo>
                    <a:pt x="4630" y="7811"/>
                  </a:lnTo>
                  <a:lnTo>
                    <a:pt x="4577" y="7767"/>
                  </a:lnTo>
                  <a:lnTo>
                    <a:pt x="4527" y="7717"/>
                  </a:lnTo>
                  <a:lnTo>
                    <a:pt x="4483" y="7664"/>
                  </a:lnTo>
                  <a:lnTo>
                    <a:pt x="4444" y="7606"/>
                  </a:lnTo>
                  <a:lnTo>
                    <a:pt x="4411" y="7544"/>
                  </a:lnTo>
                  <a:lnTo>
                    <a:pt x="4383" y="7480"/>
                  </a:lnTo>
                  <a:lnTo>
                    <a:pt x="4362" y="7412"/>
                  </a:lnTo>
                  <a:lnTo>
                    <a:pt x="4348" y="7342"/>
                  </a:lnTo>
                  <a:lnTo>
                    <a:pt x="4340" y="7269"/>
                  </a:lnTo>
                  <a:lnTo>
                    <a:pt x="4340" y="7231"/>
                  </a:lnTo>
                  <a:lnTo>
                    <a:pt x="4340" y="7194"/>
                  </a:lnTo>
                  <a:lnTo>
                    <a:pt x="4348" y="7121"/>
                  </a:lnTo>
                  <a:lnTo>
                    <a:pt x="4362" y="7051"/>
                  </a:lnTo>
                  <a:lnTo>
                    <a:pt x="4383" y="6983"/>
                  </a:lnTo>
                  <a:lnTo>
                    <a:pt x="4411" y="6918"/>
                  </a:lnTo>
                  <a:lnTo>
                    <a:pt x="4444" y="6857"/>
                  </a:lnTo>
                  <a:lnTo>
                    <a:pt x="4483" y="6799"/>
                  </a:lnTo>
                  <a:lnTo>
                    <a:pt x="4527" y="6745"/>
                  </a:lnTo>
                  <a:lnTo>
                    <a:pt x="4577" y="6696"/>
                  </a:lnTo>
                  <a:lnTo>
                    <a:pt x="4630" y="6651"/>
                  </a:lnTo>
                  <a:lnTo>
                    <a:pt x="4688" y="6613"/>
                  </a:lnTo>
                  <a:lnTo>
                    <a:pt x="4750" y="6579"/>
                  </a:lnTo>
                  <a:lnTo>
                    <a:pt x="4814" y="6552"/>
                  </a:lnTo>
                  <a:lnTo>
                    <a:pt x="4882" y="6530"/>
                  </a:lnTo>
                  <a:lnTo>
                    <a:pt x="4953" y="6516"/>
                  </a:lnTo>
                  <a:lnTo>
                    <a:pt x="5025" y="6509"/>
                  </a:lnTo>
                  <a:lnTo>
                    <a:pt x="5063" y="6508"/>
                  </a:lnTo>
                  <a:lnTo>
                    <a:pt x="5099" y="6509"/>
                  </a:lnTo>
                  <a:lnTo>
                    <a:pt x="5173" y="6516"/>
                  </a:lnTo>
                  <a:lnTo>
                    <a:pt x="5243" y="6530"/>
                  </a:lnTo>
                  <a:lnTo>
                    <a:pt x="5311" y="6552"/>
                  </a:lnTo>
                  <a:lnTo>
                    <a:pt x="5376" y="6579"/>
                  </a:lnTo>
                  <a:lnTo>
                    <a:pt x="5437" y="6613"/>
                  </a:lnTo>
                  <a:lnTo>
                    <a:pt x="5495" y="6651"/>
                  </a:lnTo>
                  <a:lnTo>
                    <a:pt x="5549" y="6696"/>
                  </a:lnTo>
                  <a:lnTo>
                    <a:pt x="5598" y="6745"/>
                  </a:lnTo>
                  <a:lnTo>
                    <a:pt x="5643" y="6799"/>
                  </a:lnTo>
                  <a:lnTo>
                    <a:pt x="5681" y="6857"/>
                  </a:lnTo>
                  <a:lnTo>
                    <a:pt x="5715" y="6918"/>
                  </a:lnTo>
                  <a:lnTo>
                    <a:pt x="5742" y="6983"/>
                  </a:lnTo>
                  <a:lnTo>
                    <a:pt x="5764" y="7051"/>
                  </a:lnTo>
                  <a:lnTo>
                    <a:pt x="5778" y="7121"/>
                  </a:lnTo>
                  <a:lnTo>
                    <a:pt x="5785" y="7194"/>
                  </a:lnTo>
                  <a:lnTo>
                    <a:pt x="5786" y="7231"/>
                  </a:lnTo>
                  <a:lnTo>
                    <a:pt x="5785" y="7269"/>
                  </a:lnTo>
                  <a:lnTo>
                    <a:pt x="5778" y="7342"/>
                  </a:lnTo>
                  <a:lnTo>
                    <a:pt x="5764" y="7412"/>
                  </a:lnTo>
                  <a:lnTo>
                    <a:pt x="5742" y="7480"/>
                  </a:lnTo>
                  <a:lnTo>
                    <a:pt x="5715" y="7544"/>
                  </a:lnTo>
                  <a:lnTo>
                    <a:pt x="5681" y="7606"/>
                  </a:lnTo>
                  <a:lnTo>
                    <a:pt x="5643" y="7664"/>
                  </a:lnTo>
                  <a:lnTo>
                    <a:pt x="5598" y="7717"/>
                  </a:lnTo>
                  <a:lnTo>
                    <a:pt x="5549" y="7767"/>
                  </a:lnTo>
                  <a:lnTo>
                    <a:pt x="5495" y="7811"/>
                  </a:lnTo>
                  <a:lnTo>
                    <a:pt x="5437" y="7850"/>
                  </a:lnTo>
                  <a:lnTo>
                    <a:pt x="5376" y="7883"/>
                  </a:lnTo>
                  <a:lnTo>
                    <a:pt x="5311" y="7910"/>
                  </a:lnTo>
                  <a:lnTo>
                    <a:pt x="5243" y="7932"/>
                  </a:lnTo>
                  <a:lnTo>
                    <a:pt x="5173" y="7946"/>
                  </a:lnTo>
                  <a:lnTo>
                    <a:pt x="5099" y="7954"/>
                  </a:lnTo>
                  <a:lnTo>
                    <a:pt x="5063" y="7954"/>
                  </a:lnTo>
                  <a:close/>
                  <a:moveTo>
                    <a:pt x="3255" y="5424"/>
                  </a:moveTo>
                  <a:lnTo>
                    <a:pt x="3218" y="5422"/>
                  </a:lnTo>
                  <a:lnTo>
                    <a:pt x="3147" y="5408"/>
                  </a:lnTo>
                  <a:lnTo>
                    <a:pt x="3082" y="5380"/>
                  </a:lnTo>
                  <a:lnTo>
                    <a:pt x="3025" y="5342"/>
                  </a:lnTo>
                  <a:lnTo>
                    <a:pt x="2975" y="5292"/>
                  </a:lnTo>
                  <a:lnTo>
                    <a:pt x="2936" y="5235"/>
                  </a:lnTo>
                  <a:lnTo>
                    <a:pt x="2909" y="5170"/>
                  </a:lnTo>
                  <a:lnTo>
                    <a:pt x="2894" y="5099"/>
                  </a:lnTo>
                  <a:lnTo>
                    <a:pt x="2892" y="5062"/>
                  </a:lnTo>
                  <a:lnTo>
                    <a:pt x="2894" y="5024"/>
                  </a:lnTo>
                  <a:lnTo>
                    <a:pt x="2909" y="4954"/>
                  </a:lnTo>
                  <a:lnTo>
                    <a:pt x="2936" y="4889"/>
                  </a:lnTo>
                  <a:lnTo>
                    <a:pt x="2975" y="4832"/>
                  </a:lnTo>
                  <a:lnTo>
                    <a:pt x="3025" y="4782"/>
                  </a:lnTo>
                  <a:lnTo>
                    <a:pt x="3082" y="4744"/>
                  </a:lnTo>
                  <a:lnTo>
                    <a:pt x="3147" y="4716"/>
                  </a:lnTo>
                  <a:lnTo>
                    <a:pt x="3218" y="4702"/>
                  </a:lnTo>
                  <a:lnTo>
                    <a:pt x="3255" y="4700"/>
                  </a:lnTo>
                  <a:lnTo>
                    <a:pt x="3291" y="4702"/>
                  </a:lnTo>
                  <a:lnTo>
                    <a:pt x="3362" y="4716"/>
                  </a:lnTo>
                  <a:lnTo>
                    <a:pt x="3427" y="4744"/>
                  </a:lnTo>
                  <a:lnTo>
                    <a:pt x="3484" y="4782"/>
                  </a:lnTo>
                  <a:lnTo>
                    <a:pt x="3534" y="4832"/>
                  </a:lnTo>
                  <a:lnTo>
                    <a:pt x="3573" y="4889"/>
                  </a:lnTo>
                  <a:lnTo>
                    <a:pt x="3600" y="4954"/>
                  </a:lnTo>
                  <a:lnTo>
                    <a:pt x="3615" y="5024"/>
                  </a:lnTo>
                  <a:lnTo>
                    <a:pt x="3617" y="5062"/>
                  </a:lnTo>
                  <a:lnTo>
                    <a:pt x="3615" y="5099"/>
                  </a:lnTo>
                  <a:lnTo>
                    <a:pt x="3600" y="5170"/>
                  </a:lnTo>
                  <a:lnTo>
                    <a:pt x="3573" y="5235"/>
                  </a:lnTo>
                  <a:lnTo>
                    <a:pt x="3534" y="5292"/>
                  </a:lnTo>
                  <a:lnTo>
                    <a:pt x="3484" y="5342"/>
                  </a:lnTo>
                  <a:lnTo>
                    <a:pt x="3427" y="5380"/>
                  </a:lnTo>
                  <a:lnTo>
                    <a:pt x="3362" y="5408"/>
                  </a:lnTo>
                  <a:lnTo>
                    <a:pt x="3291" y="5422"/>
                  </a:lnTo>
                  <a:lnTo>
                    <a:pt x="3255" y="5424"/>
                  </a:lnTo>
                  <a:close/>
                  <a:moveTo>
                    <a:pt x="1446" y="7954"/>
                  </a:moveTo>
                  <a:lnTo>
                    <a:pt x="1410" y="7954"/>
                  </a:lnTo>
                  <a:lnTo>
                    <a:pt x="1336" y="7946"/>
                  </a:lnTo>
                  <a:lnTo>
                    <a:pt x="1266" y="7932"/>
                  </a:lnTo>
                  <a:lnTo>
                    <a:pt x="1198" y="7910"/>
                  </a:lnTo>
                  <a:lnTo>
                    <a:pt x="1133" y="7883"/>
                  </a:lnTo>
                  <a:lnTo>
                    <a:pt x="1072" y="7850"/>
                  </a:lnTo>
                  <a:lnTo>
                    <a:pt x="1014" y="7811"/>
                  </a:lnTo>
                  <a:lnTo>
                    <a:pt x="960" y="7767"/>
                  </a:lnTo>
                  <a:lnTo>
                    <a:pt x="911" y="7717"/>
                  </a:lnTo>
                  <a:lnTo>
                    <a:pt x="867" y="7664"/>
                  </a:lnTo>
                  <a:lnTo>
                    <a:pt x="828" y="7606"/>
                  </a:lnTo>
                  <a:lnTo>
                    <a:pt x="794" y="7544"/>
                  </a:lnTo>
                  <a:lnTo>
                    <a:pt x="767" y="7480"/>
                  </a:lnTo>
                  <a:lnTo>
                    <a:pt x="745" y="7412"/>
                  </a:lnTo>
                  <a:lnTo>
                    <a:pt x="731" y="7342"/>
                  </a:lnTo>
                  <a:lnTo>
                    <a:pt x="724" y="7269"/>
                  </a:lnTo>
                  <a:lnTo>
                    <a:pt x="723" y="7231"/>
                  </a:lnTo>
                  <a:lnTo>
                    <a:pt x="724" y="7194"/>
                  </a:lnTo>
                  <a:lnTo>
                    <a:pt x="731" y="7121"/>
                  </a:lnTo>
                  <a:lnTo>
                    <a:pt x="745" y="7051"/>
                  </a:lnTo>
                  <a:lnTo>
                    <a:pt x="767" y="6983"/>
                  </a:lnTo>
                  <a:lnTo>
                    <a:pt x="794" y="6918"/>
                  </a:lnTo>
                  <a:lnTo>
                    <a:pt x="828" y="6857"/>
                  </a:lnTo>
                  <a:lnTo>
                    <a:pt x="867" y="6799"/>
                  </a:lnTo>
                  <a:lnTo>
                    <a:pt x="911" y="6745"/>
                  </a:lnTo>
                  <a:lnTo>
                    <a:pt x="960" y="6696"/>
                  </a:lnTo>
                  <a:lnTo>
                    <a:pt x="1014" y="6651"/>
                  </a:lnTo>
                  <a:lnTo>
                    <a:pt x="1072" y="6613"/>
                  </a:lnTo>
                  <a:lnTo>
                    <a:pt x="1133" y="6579"/>
                  </a:lnTo>
                  <a:lnTo>
                    <a:pt x="1198" y="6552"/>
                  </a:lnTo>
                  <a:lnTo>
                    <a:pt x="1266" y="6530"/>
                  </a:lnTo>
                  <a:lnTo>
                    <a:pt x="1336" y="6516"/>
                  </a:lnTo>
                  <a:lnTo>
                    <a:pt x="1410" y="6509"/>
                  </a:lnTo>
                  <a:lnTo>
                    <a:pt x="1446" y="6508"/>
                  </a:lnTo>
                  <a:lnTo>
                    <a:pt x="1484" y="6509"/>
                  </a:lnTo>
                  <a:lnTo>
                    <a:pt x="1556" y="6516"/>
                  </a:lnTo>
                  <a:lnTo>
                    <a:pt x="1627" y="6530"/>
                  </a:lnTo>
                  <a:lnTo>
                    <a:pt x="1695" y="6552"/>
                  </a:lnTo>
                  <a:lnTo>
                    <a:pt x="1759" y="6579"/>
                  </a:lnTo>
                  <a:lnTo>
                    <a:pt x="1822" y="6613"/>
                  </a:lnTo>
                  <a:lnTo>
                    <a:pt x="1879" y="6651"/>
                  </a:lnTo>
                  <a:lnTo>
                    <a:pt x="1932" y="6696"/>
                  </a:lnTo>
                  <a:lnTo>
                    <a:pt x="1982" y="6745"/>
                  </a:lnTo>
                  <a:lnTo>
                    <a:pt x="2026" y="6799"/>
                  </a:lnTo>
                  <a:lnTo>
                    <a:pt x="2065" y="6857"/>
                  </a:lnTo>
                  <a:lnTo>
                    <a:pt x="2098" y="6918"/>
                  </a:lnTo>
                  <a:lnTo>
                    <a:pt x="2126" y="6983"/>
                  </a:lnTo>
                  <a:lnTo>
                    <a:pt x="2147" y="7051"/>
                  </a:lnTo>
                  <a:lnTo>
                    <a:pt x="2161" y="7121"/>
                  </a:lnTo>
                  <a:lnTo>
                    <a:pt x="2169" y="7194"/>
                  </a:lnTo>
                  <a:lnTo>
                    <a:pt x="2169" y="7231"/>
                  </a:lnTo>
                  <a:lnTo>
                    <a:pt x="2169" y="7269"/>
                  </a:lnTo>
                  <a:lnTo>
                    <a:pt x="2161" y="7342"/>
                  </a:lnTo>
                  <a:lnTo>
                    <a:pt x="2147" y="7412"/>
                  </a:lnTo>
                  <a:lnTo>
                    <a:pt x="2126" y="7480"/>
                  </a:lnTo>
                  <a:lnTo>
                    <a:pt x="2098" y="7544"/>
                  </a:lnTo>
                  <a:lnTo>
                    <a:pt x="2065" y="7606"/>
                  </a:lnTo>
                  <a:lnTo>
                    <a:pt x="2026" y="7664"/>
                  </a:lnTo>
                  <a:lnTo>
                    <a:pt x="1982" y="7717"/>
                  </a:lnTo>
                  <a:lnTo>
                    <a:pt x="1932" y="7767"/>
                  </a:lnTo>
                  <a:lnTo>
                    <a:pt x="1879" y="7811"/>
                  </a:lnTo>
                  <a:lnTo>
                    <a:pt x="1822" y="7850"/>
                  </a:lnTo>
                  <a:lnTo>
                    <a:pt x="1759" y="7883"/>
                  </a:lnTo>
                  <a:lnTo>
                    <a:pt x="1695" y="7910"/>
                  </a:lnTo>
                  <a:lnTo>
                    <a:pt x="1627" y="7932"/>
                  </a:lnTo>
                  <a:lnTo>
                    <a:pt x="1556" y="7946"/>
                  </a:lnTo>
                  <a:lnTo>
                    <a:pt x="1484" y="7954"/>
                  </a:lnTo>
                  <a:lnTo>
                    <a:pt x="1446" y="7954"/>
                  </a:lnTo>
                  <a:close/>
                  <a:moveTo>
                    <a:pt x="6476" y="6922"/>
                  </a:moveTo>
                  <a:lnTo>
                    <a:pt x="6466" y="6872"/>
                  </a:lnTo>
                  <a:lnTo>
                    <a:pt x="6438" y="6775"/>
                  </a:lnTo>
                  <a:lnTo>
                    <a:pt x="6404" y="6682"/>
                  </a:lnTo>
                  <a:lnTo>
                    <a:pt x="6363" y="6590"/>
                  </a:lnTo>
                  <a:lnTo>
                    <a:pt x="6316" y="6503"/>
                  </a:lnTo>
                  <a:lnTo>
                    <a:pt x="6264" y="6420"/>
                  </a:lnTo>
                  <a:lnTo>
                    <a:pt x="6205" y="6339"/>
                  </a:lnTo>
                  <a:lnTo>
                    <a:pt x="6142" y="6264"/>
                  </a:lnTo>
                  <a:lnTo>
                    <a:pt x="6073" y="6192"/>
                  </a:lnTo>
                  <a:lnTo>
                    <a:pt x="5999" y="6126"/>
                  </a:lnTo>
                  <a:lnTo>
                    <a:pt x="5921" y="6065"/>
                  </a:lnTo>
                  <a:lnTo>
                    <a:pt x="5840" y="6009"/>
                  </a:lnTo>
                  <a:lnTo>
                    <a:pt x="5753" y="5958"/>
                  </a:lnTo>
                  <a:lnTo>
                    <a:pt x="5664" y="5913"/>
                  </a:lnTo>
                  <a:lnTo>
                    <a:pt x="5570" y="5876"/>
                  </a:lnTo>
                  <a:lnTo>
                    <a:pt x="5474" y="5844"/>
                  </a:lnTo>
                  <a:lnTo>
                    <a:pt x="5425" y="5831"/>
                  </a:lnTo>
                  <a:lnTo>
                    <a:pt x="5357" y="5815"/>
                  </a:lnTo>
                  <a:lnTo>
                    <a:pt x="5221" y="5793"/>
                  </a:lnTo>
                  <a:lnTo>
                    <a:pt x="5086" y="5785"/>
                  </a:lnTo>
                  <a:lnTo>
                    <a:pt x="4953" y="5789"/>
                  </a:lnTo>
                  <a:lnTo>
                    <a:pt x="4821" y="5805"/>
                  </a:lnTo>
                  <a:lnTo>
                    <a:pt x="4692" y="5834"/>
                  </a:lnTo>
                  <a:lnTo>
                    <a:pt x="4564" y="5875"/>
                  </a:lnTo>
                  <a:lnTo>
                    <a:pt x="4441" y="5928"/>
                  </a:lnTo>
                  <a:lnTo>
                    <a:pt x="4381" y="5960"/>
                  </a:lnTo>
                  <a:lnTo>
                    <a:pt x="3974" y="5037"/>
                  </a:lnTo>
                  <a:lnTo>
                    <a:pt x="5535" y="1290"/>
                  </a:lnTo>
                  <a:lnTo>
                    <a:pt x="5551" y="1248"/>
                  </a:lnTo>
                  <a:lnTo>
                    <a:pt x="5578" y="1161"/>
                  </a:lnTo>
                  <a:lnTo>
                    <a:pt x="5596" y="1073"/>
                  </a:lnTo>
                  <a:lnTo>
                    <a:pt x="5605" y="982"/>
                  </a:lnTo>
                  <a:lnTo>
                    <a:pt x="5605" y="938"/>
                  </a:lnTo>
                  <a:lnTo>
                    <a:pt x="5604" y="880"/>
                  </a:lnTo>
                  <a:lnTo>
                    <a:pt x="5590" y="767"/>
                  </a:lnTo>
                  <a:lnTo>
                    <a:pt x="5562" y="658"/>
                  </a:lnTo>
                  <a:lnTo>
                    <a:pt x="5522" y="553"/>
                  </a:lnTo>
                  <a:lnTo>
                    <a:pt x="5470" y="456"/>
                  </a:lnTo>
                  <a:lnTo>
                    <a:pt x="5405" y="364"/>
                  </a:lnTo>
                  <a:lnTo>
                    <a:pt x="5329" y="281"/>
                  </a:lnTo>
                  <a:lnTo>
                    <a:pt x="5244" y="206"/>
                  </a:lnTo>
                  <a:lnTo>
                    <a:pt x="5196" y="173"/>
                  </a:lnTo>
                  <a:lnTo>
                    <a:pt x="4982" y="31"/>
                  </a:lnTo>
                  <a:lnTo>
                    <a:pt x="4965" y="20"/>
                  </a:lnTo>
                  <a:lnTo>
                    <a:pt x="4929" y="6"/>
                  </a:lnTo>
                  <a:lnTo>
                    <a:pt x="4890" y="0"/>
                  </a:lnTo>
                  <a:lnTo>
                    <a:pt x="4850" y="2"/>
                  </a:lnTo>
                  <a:lnTo>
                    <a:pt x="4832" y="7"/>
                  </a:lnTo>
                  <a:lnTo>
                    <a:pt x="4813" y="13"/>
                  </a:lnTo>
                  <a:lnTo>
                    <a:pt x="4778" y="33"/>
                  </a:lnTo>
                  <a:lnTo>
                    <a:pt x="4749" y="58"/>
                  </a:lnTo>
                  <a:lnTo>
                    <a:pt x="4725" y="89"/>
                  </a:lnTo>
                  <a:lnTo>
                    <a:pt x="4717" y="108"/>
                  </a:lnTo>
                  <a:lnTo>
                    <a:pt x="3255" y="3413"/>
                  </a:lnTo>
                  <a:lnTo>
                    <a:pt x="1793" y="108"/>
                  </a:lnTo>
                  <a:lnTo>
                    <a:pt x="1784" y="89"/>
                  </a:lnTo>
                  <a:lnTo>
                    <a:pt x="1760" y="58"/>
                  </a:lnTo>
                  <a:lnTo>
                    <a:pt x="1731" y="33"/>
                  </a:lnTo>
                  <a:lnTo>
                    <a:pt x="1696" y="13"/>
                  </a:lnTo>
                  <a:lnTo>
                    <a:pt x="1678" y="7"/>
                  </a:lnTo>
                  <a:lnTo>
                    <a:pt x="1659" y="2"/>
                  </a:lnTo>
                  <a:lnTo>
                    <a:pt x="1619" y="0"/>
                  </a:lnTo>
                  <a:lnTo>
                    <a:pt x="1580" y="6"/>
                  </a:lnTo>
                  <a:lnTo>
                    <a:pt x="1544" y="20"/>
                  </a:lnTo>
                  <a:lnTo>
                    <a:pt x="1527" y="31"/>
                  </a:lnTo>
                  <a:lnTo>
                    <a:pt x="1313" y="173"/>
                  </a:lnTo>
                  <a:lnTo>
                    <a:pt x="1266" y="206"/>
                  </a:lnTo>
                  <a:lnTo>
                    <a:pt x="1180" y="281"/>
                  </a:lnTo>
                  <a:lnTo>
                    <a:pt x="1104" y="364"/>
                  </a:lnTo>
                  <a:lnTo>
                    <a:pt x="1039" y="456"/>
                  </a:lnTo>
                  <a:lnTo>
                    <a:pt x="988" y="553"/>
                  </a:lnTo>
                  <a:lnTo>
                    <a:pt x="947" y="658"/>
                  </a:lnTo>
                  <a:lnTo>
                    <a:pt x="919" y="767"/>
                  </a:lnTo>
                  <a:lnTo>
                    <a:pt x="905" y="880"/>
                  </a:lnTo>
                  <a:lnTo>
                    <a:pt x="904" y="938"/>
                  </a:lnTo>
                  <a:lnTo>
                    <a:pt x="905" y="982"/>
                  </a:lnTo>
                  <a:lnTo>
                    <a:pt x="913" y="1073"/>
                  </a:lnTo>
                  <a:lnTo>
                    <a:pt x="932" y="1161"/>
                  </a:lnTo>
                  <a:lnTo>
                    <a:pt x="958" y="1248"/>
                  </a:lnTo>
                  <a:lnTo>
                    <a:pt x="974" y="1290"/>
                  </a:lnTo>
                  <a:lnTo>
                    <a:pt x="2536" y="5038"/>
                  </a:lnTo>
                  <a:lnTo>
                    <a:pt x="2128" y="5960"/>
                  </a:lnTo>
                  <a:lnTo>
                    <a:pt x="2088" y="5939"/>
                  </a:lnTo>
                  <a:lnTo>
                    <a:pt x="2008" y="5901"/>
                  </a:lnTo>
                  <a:lnTo>
                    <a:pt x="1925" y="5868"/>
                  </a:lnTo>
                  <a:lnTo>
                    <a:pt x="1841" y="5841"/>
                  </a:lnTo>
                  <a:lnTo>
                    <a:pt x="1755" y="5819"/>
                  </a:lnTo>
                  <a:lnTo>
                    <a:pt x="1668" y="5802"/>
                  </a:lnTo>
                  <a:lnTo>
                    <a:pt x="1580" y="5791"/>
                  </a:lnTo>
                  <a:lnTo>
                    <a:pt x="1491" y="5786"/>
                  </a:lnTo>
                  <a:lnTo>
                    <a:pt x="1446" y="5785"/>
                  </a:lnTo>
                  <a:lnTo>
                    <a:pt x="1372" y="5786"/>
                  </a:lnTo>
                  <a:lnTo>
                    <a:pt x="1227" y="5801"/>
                  </a:lnTo>
                  <a:lnTo>
                    <a:pt x="1085" y="5830"/>
                  </a:lnTo>
                  <a:lnTo>
                    <a:pt x="949" y="5872"/>
                  </a:lnTo>
                  <a:lnTo>
                    <a:pt x="820" y="5927"/>
                  </a:lnTo>
                  <a:lnTo>
                    <a:pt x="697" y="5994"/>
                  </a:lnTo>
                  <a:lnTo>
                    <a:pt x="581" y="6073"/>
                  </a:lnTo>
                  <a:lnTo>
                    <a:pt x="474" y="6161"/>
                  </a:lnTo>
                  <a:lnTo>
                    <a:pt x="375" y="6259"/>
                  </a:lnTo>
                  <a:lnTo>
                    <a:pt x="287" y="6367"/>
                  </a:lnTo>
                  <a:lnTo>
                    <a:pt x="210" y="6482"/>
                  </a:lnTo>
                  <a:lnTo>
                    <a:pt x="142" y="6605"/>
                  </a:lnTo>
                  <a:lnTo>
                    <a:pt x="87" y="6735"/>
                  </a:lnTo>
                  <a:lnTo>
                    <a:pt x="45" y="6870"/>
                  </a:lnTo>
                  <a:lnTo>
                    <a:pt x="16" y="7011"/>
                  </a:lnTo>
                  <a:lnTo>
                    <a:pt x="1" y="7157"/>
                  </a:lnTo>
                  <a:lnTo>
                    <a:pt x="0" y="7231"/>
                  </a:lnTo>
                  <a:lnTo>
                    <a:pt x="1" y="7305"/>
                  </a:lnTo>
                  <a:lnTo>
                    <a:pt x="16" y="7452"/>
                  </a:lnTo>
                  <a:lnTo>
                    <a:pt x="45" y="7592"/>
                  </a:lnTo>
                  <a:lnTo>
                    <a:pt x="87" y="7728"/>
                  </a:lnTo>
                  <a:lnTo>
                    <a:pt x="142" y="7858"/>
                  </a:lnTo>
                  <a:lnTo>
                    <a:pt x="210" y="7980"/>
                  </a:lnTo>
                  <a:lnTo>
                    <a:pt x="287" y="8096"/>
                  </a:lnTo>
                  <a:lnTo>
                    <a:pt x="375" y="8203"/>
                  </a:lnTo>
                  <a:lnTo>
                    <a:pt x="474" y="8302"/>
                  </a:lnTo>
                  <a:lnTo>
                    <a:pt x="581" y="8390"/>
                  </a:lnTo>
                  <a:lnTo>
                    <a:pt x="697" y="8469"/>
                  </a:lnTo>
                  <a:lnTo>
                    <a:pt x="820" y="8536"/>
                  </a:lnTo>
                  <a:lnTo>
                    <a:pt x="949" y="8591"/>
                  </a:lnTo>
                  <a:lnTo>
                    <a:pt x="1085" y="8632"/>
                  </a:lnTo>
                  <a:lnTo>
                    <a:pt x="1227" y="8662"/>
                  </a:lnTo>
                  <a:lnTo>
                    <a:pt x="1372" y="8676"/>
                  </a:lnTo>
                  <a:lnTo>
                    <a:pt x="1446" y="8678"/>
                  </a:lnTo>
                  <a:lnTo>
                    <a:pt x="1521" y="8676"/>
                  </a:lnTo>
                  <a:lnTo>
                    <a:pt x="1667" y="8662"/>
                  </a:lnTo>
                  <a:lnTo>
                    <a:pt x="1808" y="8632"/>
                  </a:lnTo>
                  <a:lnTo>
                    <a:pt x="1944" y="8591"/>
                  </a:lnTo>
                  <a:lnTo>
                    <a:pt x="2074" y="8536"/>
                  </a:lnTo>
                  <a:lnTo>
                    <a:pt x="2197" y="8469"/>
                  </a:lnTo>
                  <a:lnTo>
                    <a:pt x="2312" y="8390"/>
                  </a:lnTo>
                  <a:lnTo>
                    <a:pt x="2420" y="8302"/>
                  </a:lnTo>
                  <a:lnTo>
                    <a:pt x="2517" y="8203"/>
                  </a:lnTo>
                  <a:lnTo>
                    <a:pt x="2606" y="8096"/>
                  </a:lnTo>
                  <a:lnTo>
                    <a:pt x="2684" y="7980"/>
                  </a:lnTo>
                  <a:lnTo>
                    <a:pt x="2751" y="7858"/>
                  </a:lnTo>
                  <a:lnTo>
                    <a:pt x="2806" y="7728"/>
                  </a:lnTo>
                  <a:lnTo>
                    <a:pt x="2848" y="7592"/>
                  </a:lnTo>
                  <a:lnTo>
                    <a:pt x="2877" y="7452"/>
                  </a:lnTo>
                  <a:lnTo>
                    <a:pt x="2891" y="7305"/>
                  </a:lnTo>
                  <a:lnTo>
                    <a:pt x="2893" y="7231"/>
                  </a:lnTo>
                  <a:lnTo>
                    <a:pt x="2894" y="7132"/>
                  </a:lnTo>
                  <a:lnTo>
                    <a:pt x="2910" y="6945"/>
                  </a:lnTo>
                  <a:lnTo>
                    <a:pt x="2939" y="6771"/>
                  </a:lnTo>
                  <a:lnTo>
                    <a:pt x="2979" y="6610"/>
                  </a:lnTo>
                  <a:lnTo>
                    <a:pt x="3030" y="6461"/>
                  </a:lnTo>
                  <a:lnTo>
                    <a:pt x="3088" y="6325"/>
                  </a:lnTo>
                  <a:lnTo>
                    <a:pt x="3152" y="6201"/>
                  </a:lnTo>
                  <a:lnTo>
                    <a:pt x="3220" y="6089"/>
                  </a:lnTo>
                  <a:lnTo>
                    <a:pt x="3255" y="6038"/>
                  </a:lnTo>
                  <a:lnTo>
                    <a:pt x="3288" y="6088"/>
                  </a:lnTo>
                  <a:lnTo>
                    <a:pt x="3354" y="6196"/>
                  </a:lnTo>
                  <a:lnTo>
                    <a:pt x="3416" y="6315"/>
                  </a:lnTo>
                  <a:lnTo>
                    <a:pt x="3473" y="6445"/>
                  </a:lnTo>
                  <a:lnTo>
                    <a:pt x="3523" y="6586"/>
                  </a:lnTo>
                  <a:lnTo>
                    <a:pt x="3564" y="6740"/>
                  </a:lnTo>
                  <a:lnTo>
                    <a:pt x="3594" y="6907"/>
                  </a:lnTo>
                  <a:lnTo>
                    <a:pt x="3613" y="7085"/>
                  </a:lnTo>
                  <a:lnTo>
                    <a:pt x="3616" y="7180"/>
                  </a:lnTo>
                  <a:lnTo>
                    <a:pt x="3619" y="7254"/>
                  </a:lnTo>
                  <a:lnTo>
                    <a:pt x="3635" y="7401"/>
                  </a:lnTo>
                  <a:lnTo>
                    <a:pt x="3664" y="7542"/>
                  </a:lnTo>
                  <a:lnTo>
                    <a:pt x="3706" y="7679"/>
                  </a:lnTo>
                  <a:lnTo>
                    <a:pt x="3759" y="7811"/>
                  </a:lnTo>
                  <a:lnTo>
                    <a:pt x="3822" y="7935"/>
                  </a:lnTo>
                  <a:lnTo>
                    <a:pt x="3896" y="8053"/>
                  </a:lnTo>
                  <a:lnTo>
                    <a:pt x="3980" y="8161"/>
                  </a:lnTo>
                  <a:lnTo>
                    <a:pt x="4072" y="8262"/>
                  </a:lnTo>
                  <a:lnTo>
                    <a:pt x="4173" y="8355"/>
                  </a:lnTo>
                  <a:lnTo>
                    <a:pt x="4282" y="8436"/>
                  </a:lnTo>
                  <a:lnTo>
                    <a:pt x="4397" y="8507"/>
                  </a:lnTo>
                  <a:lnTo>
                    <a:pt x="4519" y="8566"/>
                  </a:lnTo>
                  <a:lnTo>
                    <a:pt x="4646" y="8614"/>
                  </a:lnTo>
                  <a:lnTo>
                    <a:pt x="4779" y="8650"/>
                  </a:lnTo>
                  <a:lnTo>
                    <a:pt x="4915" y="8671"/>
                  </a:lnTo>
                  <a:lnTo>
                    <a:pt x="4986" y="8676"/>
                  </a:lnTo>
                  <a:lnTo>
                    <a:pt x="5025" y="8677"/>
                  </a:lnTo>
                  <a:lnTo>
                    <a:pt x="5063" y="8678"/>
                  </a:lnTo>
                  <a:lnTo>
                    <a:pt x="5142" y="8676"/>
                  </a:lnTo>
                  <a:lnTo>
                    <a:pt x="5299" y="8660"/>
                  </a:lnTo>
                  <a:lnTo>
                    <a:pt x="5450" y="8626"/>
                  </a:lnTo>
                  <a:lnTo>
                    <a:pt x="5597" y="8577"/>
                  </a:lnTo>
                  <a:lnTo>
                    <a:pt x="5737" y="8512"/>
                  </a:lnTo>
                  <a:lnTo>
                    <a:pt x="5869" y="8433"/>
                  </a:lnTo>
                  <a:lnTo>
                    <a:pt x="5994" y="8339"/>
                  </a:lnTo>
                  <a:lnTo>
                    <a:pt x="6108" y="8232"/>
                  </a:lnTo>
                  <a:lnTo>
                    <a:pt x="6162" y="8172"/>
                  </a:lnTo>
                  <a:lnTo>
                    <a:pt x="6189" y="8139"/>
                  </a:lnTo>
                  <a:lnTo>
                    <a:pt x="6241" y="8072"/>
                  </a:lnTo>
                  <a:lnTo>
                    <a:pt x="6286" y="8003"/>
                  </a:lnTo>
                  <a:lnTo>
                    <a:pt x="6329" y="7932"/>
                  </a:lnTo>
                  <a:lnTo>
                    <a:pt x="6385" y="7821"/>
                  </a:lnTo>
                  <a:lnTo>
                    <a:pt x="6443" y="7666"/>
                  </a:lnTo>
                  <a:lnTo>
                    <a:pt x="6484" y="7507"/>
                  </a:lnTo>
                  <a:lnTo>
                    <a:pt x="6506" y="7342"/>
                  </a:lnTo>
                  <a:lnTo>
                    <a:pt x="6509" y="7175"/>
                  </a:lnTo>
                  <a:lnTo>
                    <a:pt x="6498" y="7049"/>
                  </a:lnTo>
                  <a:lnTo>
                    <a:pt x="6486" y="6964"/>
                  </a:lnTo>
                  <a:lnTo>
                    <a:pt x="6476" y="6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FF16AF2A-0D81-4C83-9A7E-BC289B1E43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53155" y="879554"/>
              <a:ext cx="165943" cy="139155"/>
              <a:chOff x="5855" y="521"/>
              <a:chExt cx="1369" cy="1148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270690A1-95D6-4B7D-90C3-1F8EFC045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" y="696"/>
                <a:ext cx="151" cy="151"/>
              </a:xfrm>
              <a:custGeom>
                <a:avLst/>
                <a:gdLst>
                  <a:gd name="T0" fmla="*/ 527 w 1056"/>
                  <a:gd name="T1" fmla="*/ 1054 h 1054"/>
                  <a:gd name="T2" fmla="*/ 555 w 1056"/>
                  <a:gd name="T3" fmla="*/ 1054 h 1054"/>
                  <a:gd name="T4" fmla="*/ 608 w 1056"/>
                  <a:gd name="T5" fmla="*/ 1048 h 1054"/>
                  <a:gd name="T6" fmla="*/ 685 w 1056"/>
                  <a:gd name="T7" fmla="*/ 1031 h 1054"/>
                  <a:gd name="T8" fmla="*/ 780 w 1056"/>
                  <a:gd name="T9" fmla="*/ 991 h 1054"/>
                  <a:gd name="T10" fmla="*/ 864 w 1056"/>
                  <a:gd name="T11" fmla="*/ 934 h 1054"/>
                  <a:gd name="T12" fmla="*/ 936 w 1056"/>
                  <a:gd name="T13" fmla="*/ 864 h 1054"/>
                  <a:gd name="T14" fmla="*/ 993 w 1056"/>
                  <a:gd name="T15" fmla="*/ 779 h 1054"/>
                  <a:gd name="T16" fmla="*/ 1033 w 1056"/>
                  <a:gd name="T17" fmla="*/ 685 h 1054"/>
                  <a:gd name="T18" fmla="*/ 1050 w 1056"/>
                  <a:gd name="T19" fmla="*/ 607 h 1054"/>
                  <a:gd name="T20" fmla="*/ 1054 w 1056"/>
                  <a:gd name="T21" fmla="*/ 555 h 1054"/>
                  <a:gd name="T22" fmla="*/ 1056 w 1056"/>
                  <a:gd name="T23" fmla="*/ 527 h 1054"/>
                  <a:gd name="T24" fmla="*/ 1054 w 1056"/>
                  <a:gd name="T25" fmla="*/ 500 h 1054"/>
                  <a:gd name="T26" fmla="*/ 1050 w 1056"/>
                  <a:gd name="T27" fmla="*/ 447 h 1054"/>
                  <a:gd name="T28" fmla="*/ 1033 w 1056"/>
                  <a:gd name="T29" fmla="*/ 370 h 1054"/>
                  <a:gd name="T30" fmla="*/ 993 w 1056"/>
                  <a:gd name="T31" fmla="*/ 275 h 1054"/>
                  <a:gd name="T32" fmla="*/ 936 w 1056"/>
                  <a:gd name="T33" fmla="*/ 192 h 1054"/>
                  <a:gd name="T34" fmla="*/ 864 w 1056"/>
                  <a:gd name="T35" fmla="*/ 120 h 1054"/>
                  <a:gd name="T36" fmla="*/ 780 w 1056"/>
                  <a:gd name="T37" fmla="*/ 63 h 1054"/>
                  <a:gd name="T38" fmla="*/ 685 w 1056"/>
                  <a:gd name="T39" fmla="*/ 23 h 1054"/>
                  <a:gd name="T40" fmla="*/ 608 w 1056"/>
                  <a:gd name="T41" fmla="*/ 6 h 1054"/>
                  <a:gd name="T42" fmla="*/ 555 w 1056"/>
                  <a:gd name="T43" fmla="*/ 0 h 1054"/>
                  <a:gd name="T44" fmla="*/ 527 w 1056"/>
                  <a:gd name="T45" fmla="*/ 0 h 1054"/>
                  <a:gd name="T46" fmla="*/ 501 w 1056"/>
                  <a:gd name="T47" fmla="*/ 0 h 1054"/>
                  <a:gd name="T48" fmla="*/ 447 w 1056"/>
                  <a:gd name="T49" fmla="*/ 6 h 1054"/>
                  <a:gd name="T50" fmla="*/ 371 w 1056"/>
                  <a:gd name="T51" fmla="*/ 23 h 1054"/>
                  <a:gd name="T52" fmla="*/ 276 w 1056"/>
                  <a:gd name="T53" fmla="*/ 63 h 1054"/>
                  <a:gd name="T54" fmla="*/ 192 w 1056"/>
                  <a:gd name="T55" fmla="*/ 120 h 1054"/>
                  <a:gd name="T56" fmla="*/ 120 w 1056"/>
                  <a:gd name="T57" fmla="*/ 192 h 1054"/>
                  <a:gd name="T58" fmla="*/ 63 w 1056"/>
                  <a:gd name="T59" fmla="*/ 275 h 1054"/>
                  <a:gd name="T60" fmla="*/ 23 w 1056"/>
                  <a:gd name="T61" fmla="*/ 370 h 1054"/>
                  <a:gd name="T62" fmla="*/ 6 w 1056"/>
                  <a:gd name="T63" fmla="*/ 447 h 1054"/>
                  <a:gd name="T64" fmla="*/ 0 w 1056"/>
                  <a:gd name="T65" fmla="*/ 500 h 1054"/>
                  <a:gd name="T66" fmla="*/ 0 w 1056"/>
                  <a:gd name="T67" fmla="*/ 527 h 1054"/>
                  <a:gd name="T68" fmla="*/ 0 w 1056"/>
                  <a:gd name="T69" fmla="*/ 555 h 1054"/>
                  <a:gd name="T70" fmla="*/ 6 w 1056"/>
                  <a:gd name="T71" fmla="*/ 607 h 1054"/>
                  <a:gd name="T72" fmla="*/ 23 w 1056"/>
                  <a:gd name="T73" fmla="*/ 685 h 1054"/>
                  <a:gd name="T74" fmla="*/ 63 w 1056"/>
                  <a:gd name="T75" fmla="*/ 779 h 1054"/>
                  <a:gd name="T76" fmla="*/ 120 w 1056"/>
                  <a:gd name="T77" fmla="*/ 862 h 1054"/>
                  <a:gd name="T78" fmla="*/ 192 w 1056"/>
                  <a:gd name="T79" fmla="*/ 934 h 1054"/>
                  <a:gd name="T80" fmla="*/ 276 w 1056"/>
                  <a:gd name="T81" fmla="*/ 991 h 1054"/>
                  <a:gd name="T82" fmla="*/ 371 w 1056"/>
                  <a:gd name="T83" fmla="*/ 1031 h 1054"/>
                  <a:gd name="T84" fmla="*/ 447 w 1056"/>
                  <a:gd name="T85" fmla="*/ 1048 h 1054"/>
                  <a:gd name="T86" fmla="*/ 501 w 1056"/>
                  <a:gd name="T87" fmla="*/ 1054 h 1054"/>
                  <a:gd name="T88" fmla="*/ 527 w 1056"/>
                  <a:gd name="T89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6" h="1054">
                    <a:moveTo>
                      <a:pt x="527" y="1054"/>
                    </a:moveTo>
                    <a:lnTo>
                      <a:pt x="555" y="1054"/>
                    </a:lnTo>
                    <a:lnTo>
                      <a:pt x="608" y="1048"/>
                    </a:lnTo>
                    <a:lnTo>
                      <a:pt x="685" y="1031"/>
                    </a:lnTo>
                    <a:lnTo>
                      <a:pt x="780" y="991"/>
                    </a:lnTo>
                    <a:lnTo>
                      <a:pt x="864" y="934"/>
                    </a:lnTo>
                    <a:lnTo>
                      <a:pt x="936" y="864"/>
                    </a:lnTo>
                    <a:lnTo>
                      <a:pt x="993" y="779"/>
                    </a:lnTo>
                    <a:lnTo>
                      <a:pt x="1033" y="685"/>
                    </a:lnTo>
                    <a:lnTo>
                      <a:pt x="1050" y="607"/>
                    </a:lnTo>
                    <a:lnTo>
                      <a:pt x="1054" y="555"/>
                    </a:lnTo>
                    <a:lnTo>
                      <a:pt x="1056" y="527"/>
                    </a:lnTo>
                    <a:lnTo>
                      <a:pt x="1054" y="500"/>
                    </a:lnTo>
                    <a:lnTo>
                      <a:pt x="1050" y="447"/>
                    </a:lnTo>
                    <a:lnTo>
                      <a:pt x="1033" y="370"/>
                    </a:lnTo>
                    <a:lnTo>
                      <a:pt x="993" y="275"/>
                    </a:lnTo>
                    <a:lnTo>
                      <a:pt x="936" y="192"/>
                    </a:lnTo>
                    <a:lnTo>
                      <a:pt x="864" y="120"/>
                    </a:lnTo>
                    <a:lnTo>
                      <a:pt x="780" y="63"/>
                    </a:lnTo>
                    <a:lnTo>
                      <a:pt x="685" y="23"/>
                    </a:lnTo>
                    <a:lnTo>
                      <a:pt x="608" y="6"/>
                    </a:lnTo>
                    <a:lnTo>
                      <a:pt x="555" y="0"/>
                    </a:lnTo>
                    <a:lnTo>
                      <a:pt x="527" y="0"/>
                    </a:lnTo>
                    <a:lnTo>
                      <a:pt x="501" y="0"/>
                    </a:lnTo>
                    <a:lnTo>
                      <a:pt x="447" y="6"/>
                    </a:lnTo>
                    <a:lnTo>
                      <a:pt x="371" y="23"/>
                    </a:lnTo>
                    <a:lnTo>
                      <a:pt x="276" y="63"/>
                    </a:lnTo>
                    <a:lnTo>
                      <a:pt x="192" y="120"/>
                    </a:lnTo>
                    <a:lnTo>
                      <a:pt x="120" y="192"/>
                    </a:lnTo>
                    <a:lnTo>
                      <a:pt x="63" y="275"/>
                    </a:lnTo>
                    <a:lnTo>
                      <a:pt x="23" y="370"/>
                    </a:lnTo>
                    <a:lnTo>
                      <a:pt x="6" y="447"/>
                    </a:lnTo>
                    <a:lnTo>
                      <a:pt x="0" y="500"/>
                    </a:lnTo>
                    <a:lnTo>
                      <a:pt x="0" y="527"/>
                    </a:lnTo>
                    <a:lnTo>
                      <a:pt x="0" y="555"/>
                    </a:lnTo>
                    <a:lnTo>
                      <a:pt x="6" y="607"/>
                    </a:lnTo>
                    <a:lnTo>
                      <a:pt x="23" y="685"/>
                    </a:lnTo>
                    <a:lnTo>
                      <a:pt x="63" y="779"/>
                    </a:lnTo>
                    <a:lnTo>
                      <a:pt x="120" y="862"/>
                    </a:lnTo>
                    <a:lnTo>
                      <a:pt x="192" y="934"/>
                    </a:lnTo>
                    <a:lnTo>
                      <a:pt x="276" y="991"/>
                    </a:lnTo>
                    <a:lnTo>
                      <a:pt x="371" y="1031"/>
                    </a:lnTo>
                    <a:lnTo>
                      <a:pt x="447" y="1048"/>
                    </a:lnTo>
                    <a:lnTo>
                      <a:pt x="501" y="1054"/>
                    </a:lnTo>
                    <a:lnTo>
                      <a:pt x="527" y="10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FA297A8D-B05E-4E31-BF90-5C0D4ADBB1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4" y="1178"/>
                <a:ext cx="492" cy="491"/>
              </a:xfrm>
              <a:custGeom>
                <a:avLst/>
                <a:gdLst>
                  <a:gd name="T0" fmla="*/ 1943 w 3442"/>
                  <a:gd name="T1" fmla="*/ 2691 h 3440"/>
                  <a:gd name="T2" fmla="*/ 1915 w 3442"/>
                  <a:gd name="T3" fmla="*/ 2797 h 3440"/>
                  <a:gd name="T4" fmla="*/ 1825 w 3442"/>
                  <a:gd name="T5" fmla="*/ 2887 h 3440"/>
                  <a:gd name="T6" fmla="*/ 1718 w 3442"/>
                  <a:gd name="T7" fmla="*/ 2914 h 3440"/>
                  <a:gd name="T8" fmla="*/ 1611 w 3442"/>
                  <a:gd name="T9" fmla="*/ 2887 h 3440"/>
                  <a:gd name="T10" fmla="*/ 1521 w 3442"/>
                  <a:gd name="T11" fmla="*/ 2797 h 3440"/>
                  <a:gd name="T12" fmla="*/ 1493 w 3442"/>
                  <a:gd name="T13" fmla="*/ 2691 h 3440"/>
                  <a:gd name="T14" fmla="*/ 725 w 3442"/>
                  <a:gd name="T15" fmla="*/ 1923 h 3440"/>
                  <a:gd name="T16" fmla="*/ 607 w 3442"/>
                  <a:gd name="T17" fmla="*/ 1873 h 3440"/>
                  <a:gd name="T18" fmla="*/ 535 w 3442"/>
                  <a:gd name="T19" fmla="*/ 1766 h 3440"/>
                  <a:gd name="T20" fmla="*/ 526 w 3442"/>
                  <a:gd name="T21" fmla="*/ 1677 h 3440"/>
                  <a:gd name="T22" fmla="*/ 576 w 3442"/>
                  <a:gd name="T23" fmla="*/ 1557 h 3440"/>
                  <a:gd name="T24" fmla="*/ 682 w 3442"/>
                  <a:gd name="T25" fmla="*/ 1485 h 3440"/>
                  <a:gd name="T26" fmla="*/ 1493 w 3442"/>
                  <a:gd name="T27" fmla="*/ 1475 h 3440"/>
                  <a:gd name="T28" fmla="*/ 1504 w 3442"/>
                  <a:gd name="T29" fmla="*/ 684 h 3440"/>
                  <a:gd name="T30" fmla="*/ 1575 w 3442"/>
                  <a:gd name="T31" fmla="*/ 578 h 3440"/>
                  <a:gd name="T32" fmla="*/ 1695 w 3442"/>
                  <a:gd name="T33" fmla="*/ 527 h 3440"/>
                  <a:gd name="T34" fmla="*/ 1784 w 3442"/>
                  <a:gd name="T35" fmla="*/ 537 h 3440"/>
                  <a:gd name="T36" fmla="*/ 1891 w 3442"/>
                  <a:gd name="T37" fmla="*/ 607 h 3440"/>
                  <a:gd name="T38" fmla="*/ 1942 w 3442"/>
                  <a:gd name="T39" fmla="*/ 727 h 3440"/>
                  <a:gd name="T40" fmla="*/ 2690 w 3442"/>
                  <a:gd name="T41" fmla="*/ 1475 h 3440"/>
                  <a:gd name="T42" fmla="*/ 2797 w 3442"/>
                  <a:gd name="T43" fmla="*/ 1502 h 3440"/>
                  <a:gd name="T44" fmla="*/ 2888 w 3442"/>
                  <a:gd name="T45" fmla="*/ 1593 h 3440"/>
                  <a:gd name="T46" fmla="*/ 2914 w 3442"/>
                  <a:gd name="T47" fmla="*/ 1700 h 3440"/>
                  <a:gd name="T48" fmla="*/ 2888 w 3442"/>
                  <a:gd name="T49" fmla="*/ 1806 h 3440"/>
                  <a:gd name="T50" fmla="*/ 2797 w 3442"/>
                  <a:gd name="T51" fmla="*/ 1897 h 3440"/>
                  <a:gd name="T52" fmla="*/ 2690 w 3442"/>
                  <a:gd name="T53" fmla="*/ 1924 h 3440"/>
                  <a:gd name="T54" fmla="*/ 1459 w 3442"/>
                  <a:gd name="T55" fmla="*/ 19 h 3440"/>
                  <a:gd name="T56" fmla="*/ 974 w 3442"/>
                  <a:gd name="T57" fmla="*/ 169 h 3440"/>
                  <a:gd name="T58" fmla="*/ 563 w 3442"/>
                  <a:gd name="T59" fmla="*/ 446 h 3440"/>
                  <a:gd name="T60" fmla="*/ 249 w 3442"/>
                  <a:gd name="T61" fmla="*/ 827 h 3440"/>
                  <a:gd name="T62" fmla="*/ 53 w 3442"/>
                  <a:gd name="T63" fmla="*/ 1290 h 3440"/>
                  <a:gd name="T64" fmla="*/ 0 w 3442"/>
                  <a:gd name="T65" fmla="*/ 1720 h 3440"/>
                  <a:gd name="T66" fmla="*/ 53 w 3442"/>
                  <a:gd name="T67" fmla="*/ 2150 h 3440"/>
                  <a:gd name="T68" fmla="*/ 249 w 3442"/>
                  <a:gd name="T69" fmla="*/ 2612 h 3440"/>
                  <a:gd name="T70" fmla="*/ 563 w 3442"/>
                  <a:gd name="T71" fmla="*/ 2994 h 3440"/>
                  <a:gd name="T72" fmla="*/ 974 w 3442"/>
                  <a:gd name="T73" fmla="*/ 3271 h 3440"/>
                  <a:gd name="T74" fmla="*/ 1459 w 3442"/>
                  <a:gd name="T75" fmla="*/ 3422 h 3440"/>
                  <a:gd name="T76" fmla="*/ 1810 w 3442"/>
                  <a:gd name="T77" fmla="*/ 3439 h 3440"/>
                  <a:gd name="T78" fmla="*/ 2314 w 3442"/>
                  <a:gd name="T79" fmla="*/ 3336 h 3440"/>
                  <a:gd name="T80" fmla="*/ 2752 w 3442"/>
                  <a:gd name="T81" fmla="*/ 3099 h 3440"/>
                  <a:gd name="T82" fmla="*/ 3101 w 3442"/>
                  <a:gd name="T83" fmla="*/ 2750 h 3440"/>
                  <a:gd name="T84" fmla="*/ 3338 w 3442"/>
                  <a:gd name="T85" fmla="*/ 2312 h 3440"/>
                  <a:gd name="T86" fmla="*/ 3441 w 3442"/>
                  <a:gd name="T87" fmla="*/ 1809 h 3440"/>
                  <a:gd name="T88" fmla="*/ 3423 w 3442"/>
                  <a:gd name="T89" fmla="*/ 1458 h 3440"/>
                  <a:gd name="T90" fmla="*/ 3273 w 3442"/>
                  <a:gd name="T91" fmla="*/ 974 h 3440"/>
                  <a:gd name="T92" fmla="*/ 2996 w 3442"/>
                  <a:gd name="T93" fmla="*/ 563 h 3440"/>
                  <a:gd name="T94" fmla="*/ 2614 w 3442"/>
                  <a:gd name="T95" fmla="*/ 248 h 3440"/>
                  <a:gd name="T96" fmla="*/ 2152 w 3442"/>
                  <a:gd name="T97" fmla="*/ 53 h 3440"/>
                  <a:gd name="T98" fmla="*/ 1721 w 3442"/>
                  <a:gd name="T99" fmla="*/ 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42" h="3440">
                    <a:moveTo>
                      <a:pt x="2690" y="1924"/>
                    </a:moveTo>
                    <a:lnTo>
                      <a:pt x="1943" y="1924"/>
                    </a:lnTo>
                    <a:lnTo>
                      <a:pt x="1943" y="2691"/>
                    </a:lnTo>
                    <a:lnTo>
                      <a:pt x="1942" y="2714"/>
                    </a:lnTo>
                    <a:lnTo>
                      <a:pt x="1933" y="2757"/>
                    </a:lnTo>
                    <a:lnTo>
                      <a:pt x="1915" y="2797"/>
                    </a:lnTo>
                    <a:lnTo>
                      <a:pt x="1891" y="2833"/>
                    </a:lnTo>
                    <a:lnTo>
                      <a:pt x="1861" y="2863"/>
                    </a:lnTo>
                    <a:lnTo>
                      <a:pt x="1825" y="2887"/>
                    </a:lnTo>
                    <a:lnTo>
                      <a:pt x="1784" y="2904"/>
                    </a:lnTo>
                    <a:lnTo>
                      <a:pt x="1741" y="2913"/>
                    </a:lnTo>
                    <a:lnTo>
                      <a:pt x="1718" y="2914"/>
                    </a:lnTo>
                    <a:lnTo>
                      <a:pt x="1695" y="2913"/>
                    </a:lnTo>
                    <a:lnTo>
                      <a:pt x="1652" y="2904"/>
                    </a:lnTo>
                    <a:lnTo>
                      <a:pt x="1611" y="2887"/>
                    </a:lnTo>
                    <a:lnTo>
                      <a:pt x="1575" y="2863"/>
                    </a:lnTo>
                    <a:lnTo>
                      <a:pt x="1545" y="2833"/>
                    </a:lnTo>
                    <a:lnTo>
                      <a:pt x="1521" y="2797"/>
                    </a:lnTo>
                    <a:lnTo>
                      <a:pt x="1504" y="2757"/>
                    </a:lnTo>
                    <a:lnTo>
                      <a:pt x="1494" y="2714"/>
                    </a:lnTo>
                    <a:lnTo>
                      <a:pt x="1493" y="2691"/>
                    </a:lnTo>
                    <a:lnTo>
                      <a:pt x="1493" y="1924"/>
                    </a:lnTo>
                    <a:lnTo>
                      <a:pt x="748" y="1924"/>
                    </a:lnTo>
                    <a:lnTo>
                      <a:pt x="725" y="1923"/>
                    </a:lnTo>
                    <a:lnTo>
                      <a:pt x="682" y="1914"/>
                    </a:lnTo>
                    <a:lnTo>
                      <a:pt x="642" y="1897"/>
                    </a:lnTo>
                    <a:lnTo>
                      <a:pt x="607" y="1873"/>
                    </a:lnTo>
                    <a:lnTo>
                      <a:pt x="576" y="1842"/>
                    </a:lnTo>
                    <a:lnTo>
                      <a:pt x="552" y="1806"/>
                    </a:lnTo>
                    <a:lnTo>
                      <a:pt x="535" y="1766"/>
                    </a:lnTo>
                    <a:lnTo>
                      <a:pt x="526" y="1723"/>
                    </a:lnTo>
                    <a:lnTo>
                      <a:pt x="525" y="1700"/>
                    </a:lnTo>
                    <a:lnTo>
                      <a:pt x="526" y="1677"/>
                    </a:lnTo>
                    <a:lnTo>
                      <a:pt x="535" y="1633"/>
                    </a:lnTo>
                    <a:lnTo>
                      <a:pt x="552" y="1593"/>
                    </a:lnTo>
                    <a:lnTo>
                      <a:pt x="576" y="1557"/>
                    </a:lnTo>
                    <a:lnTo>
                      <a:pt x="607" y="1526"/>
                    </a:lnTo>
                    <a:lnTo>
                      <a:pt x="642" y="1502"/>
                    </a:lnTo>
                    <a:lnTo>
                      <a:pt x="682" y="1485"/>
                    </a:lnTo>
                    <a:lnTo>
                      <a:pt x="725" y="1476"/>
                    </a:lnTo>
                    <a:lnTo>
                      <a:pt x="748" y="1475"/>
                    </a:lnTo>
                    <a:lnTo>
                      <a:pt x="1493" y="1475"/>
                    </a:lnTo>
                    <a:lnTo>
                      <a:pt x="1493" y="750"/>
                    </a:lnTo>
                    <a:lnTo>
                      <a:pt x="1494" y="727"/>
                    </a:lnTo>
                    <a:lnTo>
                      <a:pt x="1504" y="684"/>
                    </a:lnTo>
                    <a:lnTo>
                      <a:pt x="1521" y="643"/>
                    </a:lnTo>
                    <a:lnTo>
                      <a:pt x="1545" y="607"/>
                    </a:lnTo>
                    <a:lnTo>
                      <a:pt x="1575" y="578"/>
                    </a:lnTo>
                    <a:lnTo>
                      <a:pt x="1611" y="552"/>
                    </a:lnTo>
                    <a:lnTo>
                      <a:pt x="1652" y="537"/>
                    </a:lnTo>
                    <a:lnTo>
                      <a:pt x="1695" y="527"/>
                    </a:lnTo>
                    <a:lnTo>
                      <a:pt x="1718" y="526"/>
                    </a:lnTo>
                    <a:lnTo>
                      <a:pt x="1741" y="527"/>
                    </a:lnTo>
                    <a:lnTo>
                      <a:pt x="1784" y="537"/>
                    </a:lnTo>
                    <a:lnTo>
                      <a:pt x="1825" y="552"/>
                    </a:lnTo>
                    <a:lnTo>
                      <a:pt x="1861" y="578"/>
                    </a:lnTo>
                    <a:lnTo>
                      <a:pt x="1891" y="607"/>
                    </a:lnTo>
                    <a:lnTo>
                      <a:pt x="1915" y="643"/>
                    </a:lnTo>
                    <a:lnTo>
                      <a:pt x="1933" y="684"/>
                    </a:lnTo>
                    <a:lnTo>
                      <a:pt x="1942" y="727"/>
                    </a:lnTo>
                    <a:lnTo>
                      <a:pt x="1943" y="750"/>
                    </a:lnTo>
                    <a:lnTo>
                      <a:pt x="1943" y="1475"/>
                    </a:lnTo>
                    <a:lnTo>
                      <a:pt x="2690" y="1475"/>
                    </a:lnTo>
                    <a:lnTo>
                      <a:pt x="2714" y="1476"/>
                    </a:lnTo>
                    <a:lnTo>
                      <a:pt x="2757" y="1485"/>
                    </a:lnTo>
                    <a:lnTo>
                      <a:pt x="2797" y="1502"/>
                    </a:lnTo>
                    <a:lnTo>
                      <a:pt x="2833" y="1526"/>
                    </a:lnTo>
                    <a:lnTo>
                      <a:pt x="2864" y="1557"/>
                    </a:lnTo>
                    <a:lnTo>
                      <a:pt x="2888" y="1593"/>
                    </a:lnTo>
                    <a:lnTo>
                      <a:pt x="2905" y="1633"/>
                    </a:lnTo>
                    <a:lnTo>
                      <a:pt x="2914" y="1677"/>
                    </a:lnTo>
                    <a:lnTo>
                      <a:pt x="2914" y="1700"/>
                    </a:lnTo>
                    <a:lnTo>
                      <a:pt x="2914" y="1723"/>
                    </a:lnTo>
                    <a:lnTo>
                      <a:pt x="2905" y="1766"/>
                    </a:lnTo>
                    <a:lnTo>
                      <a:pt x="2888" y="1806"/>
                    </a:lnTo>
                    <a:lnTo>
                      <a:pt x="2864" y="1842"/>
                    </a:lnTo>
                    <a:lnTo>
                      <a:pt x="2833" y="1873"/>
                    </a:lnTo>
                    <a:lnTo>
                      <a:pt x="2797" y="1897"/>
                    </a:lnTo>
                    <a:lnTo>
                      <a:pt x="2757" y="1914"/>
                    </a:lnTo>
                    <a:lnTo>
                      <a:pt x="2714" y="1923"/>
                    </a:lnTo>
                    <a:lnTo>
                      <a:pt x="2690" y="1924"/>
                    </a:lnTo>
                    <a:close/>
                    <a:moveTo>
                      <a:pt x="1721" y="0"/>
                    </a:moveTo>
                    <a:lnTo>
                      <a:pt x="1632" y="2"/>
                    </a:lnTo>
                    <a:lnTo>
                      <a:pt x="1459" y="19"/>
                    </a:lnTo>
                    <a:lnTo>
                      <a:pt x="1290" y="53"/>
                    </a:lnTo>
                    <a:lnTo>
                      <a:pt x="1129" y="104"/>
                    </a:lnTo>
                    <a:lnTo>
                      <a:pt x="974" y="169"/>
                    </a:lnTo>
                    <a:lnTo>
                      <a:pt x="828" y="248"/>
                    </a:lnTo>
                    <a:lnTo>
                      <a:pt x="691" y="341"/>
                    </a:lnTo>
                    <a:lnTo>
                      <a:pt x="563" y="446"/>
                    </a:lnTo>
                    <a:lnTo>
                      <a:pt x="447" y="563"/>
                    </a:lnTo>
                    <a:lnTo>
                      <a:pt x="341" y="690"/>
                    </a:lnTo>
                    <a:lnTo>
                      <a:pt x="249" y="827"/>
                    </a:lnTo>
                    <a:lnTo>
                      <a:pt x="169" y="974"/>
                    </a:lnTo>
                    <a:lnTo>
                      <a:pt x="104" y="1128"/>
                    </a:lnTo>
                    <a:lnTo>
                      <a:pt x="53" y="1290"/>
                    </a:lnTo>
                    <a:lnTo>
                      <a:pt x="19" y="1458"/>
                    </a:lnTo>
                    <a:lnTo>
                      <a:pt x="2" y="1631"/>
                    </a:lnTo>
                    <a:lnTo>
                      <a:pt x="0" y="1720"/>
                    </a:lnTo>
                    <a:lnTo>
                      <a:pt x="2" y="1809"/>
                    </a:lnTo>
                    <a:lnTo>
                      <a:pt x="19" y="1983"/>
                    </a:lnTo>
                    <a:lnTo>
                      <a:pt x="53" y="2150"/>
                    </a:lnTo>
                    <a:lnTo>
                      <a:pt x="104" y="2312"/>
                    </a:lnTo>
                    <a:lnTo>
                      <a:pt x="169" y="2466"/>
                    </a:lnTo>
                    <a:lnTo>
                      <a:pt x="249" y="2612"/>
                    </a:lnTo>
                    <a:lnTo>
                      <a:pt x="341" y="2750"/>
                    </a:lnTo>
                    <a:lnTo>
                      <a:pt x="447" y="2878"/>
                    </a:lnTo>
                    <a:lnTo>
                      <a:pt x="563" y="2994"/>
                    </a:lnTo>
                    <a:lnTo>
                      <a:pt x="691" y="3099"/>
                    </a:lnTo>
                    <a:lnTo>
                      <a:pt x="828" y="3192"/>
                    </a:lnTo>
                    <a:lnTo>
                      <a:pt x="974" y="3271"/>
                    </a:lnTo>
                    <a:lnTo>
                      <a:pt x="1129" y="3336"/>
                    </a:lnTo>
                    <a:lnTo>
                      <a:pt x="1290" y="3387"/>
                    </a:lnTo>
                    <a:lnTo>
                      <a:pt x="1459" y="3422"/>
                    </a:lnTo>
                    <a:lnTo>
                      <a:pt x="1632" y="3439"/>
                    </a:lnTo>
                    <a:lnTo>
                      <a:pt x="1721" y="3440"/>
                    </a:lnTo>
                    <a:lnTo>
                      <a:pt x="1810" y="3439"/>
                    </a:lnTo>
                    <a:lnTo>
                      <a:pt x="1984" y="3422"/>
                    </a:lnTo>
                    <a:lnTo>
                      <a:pt x="2152" y="3387"/>
                    </a:lnTo>
                    <a:lnTo>
                      <a:pt x="2314" y="3336"/>
                    </a:lnTo>
                    <a:lnTo>
                      <a:pt x="2468" y="3271"/>
                    </a:lnTo>
                    <a:lnTo>
                      <a:pt x="2614" y="3192"/>
                    </a:lnTo>
                    <a:lnTo>
                      <a:pt x="2752" y="3099"/>
                    </a:lnTo>
                    <a:lnTo>
                      <a:pt x="2878" y="2994"/>
                    </a:lnTo>
                    <a:lnTo>
                      <a:pt x="2996" y="2878"/>
                    </a:lnTo>
                    <a:lnTo>
                      <a:pt x="3101" y="2750"/>
                    </a:lnTo>
                    <a:lnTo>
                      <a:pt x="3193" y="2612"/>
                    </a:lnTo>
                    <a:lnTo>
                      <a:pt x="3273" y="2466"/>
                    </a:lnTo>
                    <a:lnTo>
                      <a:pt x="3338" y="2312"/>
                    </a:lnTo>
                    <a:lnTo>
                      <a:pt x="3388" y="2150"/>
                    </a:lnTo>
                    <a:lnTo>
                      <a:pt x="3423" y="1983"/>
                    </a:lnTo>
                    <a:lnTo>
                      <a:pt x="3441" y="1809"/>
                    </a:lnTo>
                    <a:lnTo>
                      <a:pt x="3442" y="1720"/>
                    </a:lnTo>
                    <a:lnTo>
                      <a:pt x="3441" y="1631"/>
                    </a:lnTo>
                    <a:lnTo>
                      <a:pt x="3423" y="1458"/>
                    </a:lnTo>
                    <a:lnTo>
                      <a:pt x="3388" y="1290"/>
                    </a:lnTo>
                    <a:lnTo>
                      <a:pt x="3338" y="1128"/>
                    </a:lnTo>
                    <a:lnTo>
                      <a:pt x="3273" y="974"/>
                    </a:lnTo>
                    <a:lnTo>
                      <a:pt x="3193" y="827"/>
                    </a:lnTo>
                    <a:lnTo>
                      <a:pt x="3101" y="690"/>
                    </a:lnTo>
                    <a:lnTo>
                      <a:pt x="2996" y="563"/>
                    </a:lnTo>
                    <a:lnTo>
                      <a:pt x="2878" y="446"/>
                    </a:lnTo>
                    <a:lnTo>
                      <a:pt x="2752" y="341"/>
                    </a:lnTo>
                    <a:lnTo>
                      <a:pt x="2614" y="248"/>
                    </a:lnTo>
                    <a:lnTo>
                      <a:pt x="2468" y="169"/>
                    </a:lnTo>
                    <a:lnTo>
                      <a:pt x="2314" y="104"/>
                    </a:lnTo>
                    <a:lnTo>
                      <a:pt x="2152" y="53"/>
                    </a:lnTo>
                    <a:lnTo>
                      <a:pt x="1984" y="19"/>
                    </a:lnTo>
                    <a:lnTo>
                      <a:pt x="1810" y="2"/>
                    </a:lnTo>
                    <a:lnTo>
                      <a:pt x="17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057853AC-742E-4147-B56C-100496D89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5" y="521"/>
                <a:ext cx="1369" cy="920"/>
              </a:xfrm>
              <a:custGeom>
                <a:avLst/>
                <a:gdLst>
                  <a:gd name="T0" fmla="*/ 380 w 9584"/>
                  <a:gd name="T1" fmla="*/ 0 h 6437"/>
                  <a:gd name="T2" fmla="*/ 268 w 9584"/>
                  <a:gd name="T3" fmla="*/ 18 h 6437"/>
                  <a:gd name="T4" fmla="*/ 139 w 9584"/>
                  <a:gd name="T5" fmla="*/ 91 h 6437"/>
                  <a:gd name="T6" fmla="*/ 46 w 9584"/>
                  <a:gd name="T7" fmla="*/ 208 h 6437"/>
                  <a:gd name="T8" fmla="*/ 1 w 9584"/>
                  <a:gd name="T9" fmla="*/ 351 h 6437"/>
                  <a:gd name="T10" fmla="*/ 0 w 9584"/>
                  <a:gd name="T11" fmla="*/ 6083 h 6437"/>
                  <a:gd name="T12" fmla="*/ 17 w 9584"/>
                  <a:gd name="T13" fmla="*/ 6193 h 6437"/>
                  <a:gd name="T14" fmla="*/ 88 w 9584"/>
                  <a:gd name="T15" fmla="*/ 6312 h 6437"/>
                  <a:gd name="T16" fmla="*/ 200 w 9584"/>
                  <a:gd name="T17" fmla="*/ 6397 h 6437"/>
                  <a:gd name="T18" fmla="*/ 341 w 9584"/>
                  <a:gd name="T19" fmla="*/ 6436 h 6437"/>
                  <a:gd name="T20" fmla="*/ 2625 w 9584"/>
                  <a:gd name="T21" fmla="*/ 6437 h 6437"/>
                  <a:gd name="T22" fmla="*/ 2631 w 9584"/>
                  <a:gd name="T23" fmla="*/ 6269 h 6437"/>
                  <a:gd name="T24" fmla="*/ 2658 w 9584"/>
                  <a:gd name="T25" fmla="*/ 6052 h 6437"/>
                  <a:gd name="T26" fmla="*/ 2708 w 9584"/>
                  <a:gd name="T27" fmla="*/ 5843 h 6437"/>
                  <a:gd name="T28" fmla="*/ 2839 w 9584"/>
                  <a:gd name="T29" fmla="*/ 5496 h 6437"/>
                  <a:gd name="T30" fmla="*/ 3056 w 9584"/>
                  <a:gd name="T31" fmla="*/ 5138 h 6437"/>
                  <a:gd name="T32" fmla="*/ 3336 w 9584"/>
                  <a:gd name="T33" fmla="*/ 4830 h 6437"/>
                  <a:gd name="T34" fmla="*/ 3670 w 9584"/>
                  <a:gd name="T35" fmla="*/ 4581 h 6437"/>
                  <a:gd name="T36" fmla="*/ 4049 w 9584"/>
                  <a:gd name="T37" fmla="*/ 4398 h 6437"/>
                  <a:gd name="T38" fmla="*/ 4306 w 9584"/>
                  <a:gd name="T39" fmla="*/ 4322 h 6437"/>
                  <a:gd name="T40" fmla="*/ 4519 w 9584"/>
                  <a:gd name="T41" fmla="*/ 4285 h 6437"/>
                  <a:gd name="T42" fmla="*/ 4740 w 9584"/>
                  <a:gd name="T43" fmla="*/ 4268 h 6437"/>
                  <a:gd name="T44" fmla="*/ 4851 w 9584"/>
                  <a:gd name="T45" fmla="*/ 4268 h 6437"/>
                  <a:gd name="T46" fmla="*/ 5072 w 9584"/>
                  <a:gd name="T47" fmla="*/ 4285 h 6437"/>
                  <a:gd name="T48" fmla="*/ 5285 w 9584"/>
                  <a:gd name="T49" fmla="*/ 4322 h 6437"/>
                  <a:gd name="T50" fmla="*/ 5541 w 9584"/>
                  <a:gd name="T51" fmla="*/ 4398 h 6437"/>
                  <a:gd name="T52" fmla="*/ 5920 w 9584"/>
                  <a:gd name="T53" fmla="*/ 4581 h 6437"/>
                  <a:gd name="T54" fmla="*/ 6255 w 9584"/>
                  <a:gd name="T55" fmla="*/ 4830 h 6437"/>
                  <a:gd name="T56" fmla="*/ 6534 w 9584"/>
                  <a:gd name="T57" fmla="*/ 5138 h 6437"/>
                  <a:gd name="T58" fmla="*/ 6752 w 9584"/>
                  <a:gd name="T59" fmla="*/ 5496 h 6437"/>
                  <a:gd name="T60" fmla="*/ 6883 w 9584"/>
                  <a:gd name="T61" fmla="*/ 5843 h 6437"/>
                  <a:gd name="T62" fmla="*/ 6931 w 9584"/>
                  <a:gd name="T63" fmla="*/ 6052 h 6437"/>
                  <a:gd name="T64" fmla="*/ 6960 w 9584"/>
                  <a:gd name="T65" fmla="*/ 6269 h 6437"/>
                  <a:gd name="T66" fmla="*/ 6966 w 9584"/>
                  <a:gd name="T67" fmla="*/ 6437 h 6437"/>
                  <a:gd name="T68" fmla="*/ 9249 w 9584"/>
                  <a:gd name="T69" fmla="*/ 6436 h 6437"/>
                  <a:gd name="T70" fmla="*/ 9389 w 9584"/>
                  <a:gd name="T71" fmla="*/ 6397 h 6437"/>
                  <a:gd name="T72" fmla="*/ 9500 w 9584"/>
                  <a:gd name="T73" fmla="*/ 6312 h 6437"/>
                  <a:gd name="T74" fmla="*/ 9568 w 9584"/>
                  <a:gd name="T75" fmla="*/ 6193 h 6437"/>
                  <a:gd name="T76" fmla="*/ 9584 w 9584"/>
                  <a:gd name="T77" fmla="*/ 6083 h 6437"/>
                  <a:gd name="T78" fmla="*/ 9583 w 9584"/>
                  <a:gd name="T79" fmla="*/ 351 h 6437"/>
                  <a:gd name="T80" fmla="*/ 9540 w 9584"/>
                  <a:gd name="T81" fmla="*/ 208 h 6437"/>
                  <a:gd name="T82" fmla="*/ 9448 w 9584"/>
                  <a:gd name="T83" fmla="*/ 91 h 6437"/>
                  <a:gd name="T84" fmla="*/ 9322 w 9584"/>
                  <a:gd name="T85" fmla="*/ 18 h 6437"/>
                  <a:gd name="T86" fmla="*/ 9211 w 9584"/>
                  <a:gd name="T87" fmla="*/ 0 h 6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84" h="6437">
                    <a:moveTo>
                      <a:pt x="9211" y="0"/>
                    </a:moveTo>
                    <a:lnTo>
                      <a:pt x="380" y="0"/>
                    </a:lnTo>
                    <a:lnTo>
                      <a:pt x="341" y="1"/>
                    </a:lnTo>
                    <a:lnTo>
                      <a:pt x="268" y="18"/>
                    </a:lnTo>
                    <a:lnTo>
                      <a:pt x="200" y="49"/>
                    </a:lnTo>
                    <a:lnTo>
                      <a:pt x="139" y="91"/>
                    </a:lnTo>
                    <a:lnTo>
                      <a:pt x="88" y="146"/>
                    </a:lnTo>
                    <a:lnTo>
                      <a:pt x="46" y="208"/>
                    </a:lnTo>
                    <a:lnTo>
                      <a:pt x="17" y="277"/>
                    </a:lnTo>
                    <a:lnTo>
                      <a:pt x="1" y="351"/>
                    </a:lnTo>
                    <a:lnTo>
                      <a:pt x="0" y="390"/>
                    </a:lnTo>
                    <a:lnTo>
                      <a:pt x="0" y="6083"/>
                    </a:lnTo>
                    <a:lnTo>
                      <a:pt x="1" y="6121"/>
                    </a:lnTo>
                    <a:lnTo>
                      <a:pt x="17" y="6193"/>
                    </a:lnTo>
                    <a:lnTo>
                      <a:pt x="46" y="6257"/>
                    </a:lnTo>
                    <a:lnTo>
                      <a:pt x="88" y="6312"/>
                    </a:lnTo>
                    <a:lnTo>
                      <a:pt x="139" y="6359"/>
                    </a:lnTo>
                    <a:lnTo>
                      <a:pt x="200" y="6397"/>
                    </a:lnTo>
                    <a:lnTo>
                      <a:pt x="268" y="6422"/>
                    </a:lnTo>
                    <a:lnTo>
                      <a:pt x="341" y="6436"/>
                    </a:lnTo>
                    <a:lnTo>
                      <a:pt x="380" y="6437"/>
                    </a:lnTo>
                    <a:lnTo>
                      <a:pt x="2625" y="6437"/>
                    </a:lnTo>
                    <a:lnTo>
                      <a:pt x="2625" y="6381"/>
                    </a:lnTo>
                    <a:lnTo>
                      <a:pt x="2631" y="6269"/>
                    </a:lnTo>
                    <a:lnTo>
                      <a:pt x="2642" y="6161"/>
                    </a:lnTo>
                    <a:lnTo>
                      <a:pt x="2658" y="6052"/>
                    </a:lnTo>
                    <a:lnTo>
                      <a:pt x="2680" y="5946"/>
                    </a:lnTo>
                    <a:lnTo>
                      <a:pt x="2708" y="5843"/>
                    </a:lnTo>
                    <a:lnTo>
                      <a:pt x="2755" y="5691"/>
                    </a:lnTo>
                    <a:lnTo>
                      <a:pt x="2839" y="5496"/>
                    </a:lnTo>
                    <a:lnTo>
                      <a:pt x="2939" y="5311"/>
                    </a:lnTo>
                    <a:lnTo>
                      <a:pt x="3056" y="5138"/>
                    </a:lnTo>
                    <a:lnTo>
                      <a:pt x="3189" y="4978"/>
                    </a:lnTo>
                    <a:lnTo>
                      <a:pt x="3336" y="4830"/>
                    </a:lnTo>
                    <a:lnTo>
                      <a:pt x="3497" y="4698"/>
                    </a:lnTo>
                    <a:lnTo>
                      <a:pt x="3670" y="4581"/>
                    </a:lnTo>
                    <a:lnTo>
                      <a:pt x="3854" y="4481"/>
                    </a:lnTo>
                    <a:lnTo>
                      <a:pt x="4049" y="4398"/>
                    </a:lnTo>
                    <a:lnTo>
                      <a:pt x="4202" y="4350"/>
                    </a:lnTo>
                    <a:lnTo>
                      <a:pt x="4306" y="4322"/>
                    </a:lnTo>
                    <a:lnTo>
                      <a:pt x="4411" y="4301"/>
                    </a:lnTo>
                    <a:lnTo>
                      <a:pt x="4519" y="4285"/>
                    </a:lnTo>
                    <a:lnTo>
                      <a:pt x="4629" y="4273"/>
                    </a:lnTo>
                    <a:lnTo>
                      <a:pt x="4740" y="4268"/>
                    </a:lnTo>
                    <a:lnTo>
                      <a:pt x="4795" y="4268"/>
                    </a:lnTo>
                    <a:lnTo>
                      <a:pt x="4851" y="4268"/>
                    </a:lnTo>
                    <a:lnTo>
                      <a:pt x="4962" y="4273"/>
                    </a:lnTo>
                    <a:lnTo>
                      <a:pt x="5072" y="4285"/>
                    </a:lnTo>
                    <a:lnTo>
                      <a:pt x="5179" y="4301"/>
                    </a:lnTo>
                    <a:lnTo>
                      <a:pt x="5285" y="4322"/>
                    </a:lnTo>
                    <a:lnTo>
                      <a:pt x="5389" y="4350"/>
                    </a:lnTo>
                    <a:lnTo>
                      <a:pt x="5541" y="4398"/>
                    </a:lnTo>
                    <a:lnTo>
                      <a:pt x="5736" y="4481"/>
                    </a:lnTo>
                    <a:lnTo>
                      <a:pt x="5920" y="4581"/>
                    </a:lnTo>
                    <a:lnTo>
                      <a:pt x="6094" y="4698"/>
                    </a:lnTo>
                    <a:lnTo>
                      <a:pt x="6255" y="4830"/>
                    </a:lnTo>
                    <a:lnTo>
                      <a:pt x="6402" y="4978"/>
                    </a:lnTo>
                    <a:lnTo>
                      <a:pt x="6534" y="5138"/>
                    </a:lnTo>
                    <a:lnTo>
                      <a:pt x="6652" y="5311"/>
                    </a:lnTo>
                    <a:lnTo>
                      <a:pt x="6752" y="5496"/>
                    </a:lnTo>
                    <a:lnTo>
                      <a:pt x="6834" y="5691"/>
                    </a:lnTo>
                    <a:lnTo>
                      <a:pt x="6883" y="5843"/>
                    </a:lnTo>
                    <a:lnTo>
                      <a:pt x="6910" y="5946"/>
                    </a:lnTo>
                    <a:lnTo>
                      <a:pt x="6931" y="6052"/>
                    </a:lnTo>
                    <a:lnTo>
                      <a:pt x="6949" y="6161"/>
                    </a:lnTo>
                    <a:lnTo>
                      <a:pt x="6960" y="6269"/>
                    </a:lnTo>
                    <a:lnTo>
                      <a:pt x="6966" y="6381"/>
                    </a:lnTo>
                    <a:lnTo>
                      <a:pt x="6966" y="6437"/>
                    </a:lnTo>
                    <a:lnTo>
                      <a:pt x="9211" y="6437"/>
                    </a:lnTo>
                    <a:lnTo>
                      <a:pt x="9249" y="6436"/>
                    </a:lnTo>
                    <a:lnTo>
                      <a:pt x="9322" y="6422"/>
                    </a:lnTo>
                    <a:lnTo>
                      <a:pt x="9389" y="6397"/>
                    </a:lnTo>
                    <a:lnTo>
                      <a:pt x="9448" y="6359"/>
                    </a:lnTo>
                    <a:lnTo>
                      <a:pt x="9500" y="6312"/>
                    </a:lnTo>
                    <a:lnTo>
                      <a:pt x="9540" y="6257"/>
                    </a:lnTo>
                    <a:lnTo>
                      <a:pt x="9568" y="6193"/>
                    </a:lnTo>
                    <a:lnTo>
                      <a:pt x="9583" y="6121"/>
                    </a:lnTo>
                    <a:lnTo>
                      <a:pt x="9584" y="6083"/>
                    </a:lnTo>
                    <a:lnTo>
                      <a:pt x="9584" y="390"/>
                    </a:lnTo>
                    <a:lnTo>
                      <a:pt x="9583" y="351"/>
                    </a:lnTo>
                    <a:lnTo>
                      <a:pt x="9568" y="277"/>
                    </a:lnTo>
                    <a:lnTo>
                      <a:pt x="9540" y="208"/>
                    </a:lnTo>
                    <a:lnTo>
                      <a:pt x="9500" y="146"/>
                    </a:lnTo>
                    <a:lnTo>
                      <a:pt x="9448" y="91"/>
                    </a:lnTo>
                    <a:lnTo>
                      <a:pt x="9389" y="49"/>
                    </a:lnTo>
                    <a:lnTo>
                      <a:pt x="9322" y="18"/>
                    </a:lnTo>
                    <a:lnTo>
                      <a:pt x="9249" y="1"/>
                    </a:lnTo>
                    <a:lnTo>
                      <a:pt x="92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C176743D-7EA6-4DC7-B911-7F641BEF2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597"/>
                <a:ext cx="1177" cy="475"/>
              </a:xfrm>
              <a:custGeom>
                <a:avLst/>
                <a:gdLst>
                  <a:gd name="T0" fmla="*/ 8236 w 8236"/>
                  <a:gd name="T1" fmla="*/ 3264 h 3320"/>
                  <a:gd name="T2" fmla="*/ 6877 w 8236"/>
                  <a:gd name="T3" fmla="*/ 1905 h 3320"/>
                  <a:gd name="T4" fmla="*/ 6866 w 8236"/>
                  <a:gd name="T5" fmla="*/ 1894 h 3320"/>
                  <a:gd name="T6" fmla="*/ 6838 w 8236"/>
                  <a:gd name="T7" fmla="*/ 1884 h 3320"/>
                  <a:gd name="T8" fmla="*/ 6810 w 8236"/>
                  <a:gd name="T9" fmla="*/ 1884 h 3320"/>
                  <a:gd name="T10" fmla="*/ 6782 w 8236"/>
                  <a:gd name="T11" fmla="*/ 1894 h 3320"/>
                  <a:gd name="T12" fmla="*/ 6771 w 8236"/>
                  <a:gd name="T13" fmla="*/ 1905 h 3320"/>
                  <a:gd name="T14" fmla="*/ 5355 w 8236"/>
                  <a:gd name="T15" fmla="*/ 3320 h 3320"/>
                  <a:gd name="T16" fmla="*/ 3200 w 8236"/>
                  <a:gd name="T17" fmla="*/ 1167 h 3320"/>
                  <a:gd name="T18" fmla="*/ 3188 w 8236"/>
                  <a:gd name="T19" fmla="*/ 1156 h 3320"/>
                  <a:gd name="T20" fmla="*/ 3161 w 8236"/>
                  <a:gd name="T21" fmla="*/ 1145 h 3320"/>
                  <a:gd name="T22" fmla="*/ 3132 w 8236"/>
                  <a:gd name="T23" fmla="*/ 1145 h 3320"/>
                  <a:gd name="T24" fmla="*/ 3106 w 8236"/>
                  <a:gd name="T25" fmla="*/ 1156 h 3320"/>
                  <a:gd name="T26" fmla="*/ 3093 w 8236"/>
                  <a:gd name="T27" fmla="*/ 1167 h 3320"/>
                  <a:gd name="T28" fmla="*/ 1727 w 8236"/>
                  <a:gd name="T29" fmla="*/ 2533 h 3320"/>
                  <a:gd name="T30" fmla="*/ 1102 w 8236"/>
                  <a:gd name="T31" fmla="*/ 1909 h 3320"/>
                  <a:gd name="T32" fmla="*/ 1091 w 8236"/>
                  <a:gd name="T33" fmla="*/ 1899 h 3320"/>
                  <a:gd name="T34" fmla="*/ 1064 w 8236"/>
                  <a:gd name="T35" fmla="*/ 1887 h 3320"/>
                  <a:gd name="T36" fmla="*/ 1034 w 8236"/>
                  <a:gd name="T37" fmla="*/ 1887 h 3320"/>
                  <a:gd name="T38" fmla="*/ 1007 w 8236"/>
                  <a:gd name="T39" fmla="*/ 1899 h 3320"/>
                  <a:gd name="T40" fmla="*/ 994 w 8236"/>
                  <a:gd name="T41" fmla="*/ 1909 h 3320"/>
                  <a:gd name="T42" fmla="*/ 0 w 8236"/>
                  <a:gd name="T43" fmla="*/ 2900 h 3320"/>
                  <a:gd name="T44" fmla="*/ 0 w 8236"/>
                  <a:gd name="T45" fmla="*/ 0 h 3320"/>
                  <a:gd name="T46" fmla="*/ 8236 w 8236"/>
                  <a:gd name="T47" fmla="*/ 0 h 3320"/>
                  <a:gd name="T48" fmla="*/ 8236 w 8236"/>
                  <a:gd name="T49" fmla="*/ 3264 h 3320"/>
                  <a:gd name="T50" fmla="*/ 8236 w 8236"/>
                  <a:gd name="T51" fmla="*/ 3264 h 3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36" h="3320">
                    <a:moveTo>
                      <a:pt x="8236" y="3264"/>
                    </a:moveTo>
                    <a:lnTo>
                      <a:pt x="6877" y="1905"/>
                    </a:lnTo>
                    <a:lnTo>
                      <a:pt x="6866" y="1894"/>
                    </a:lnTo>
                    <a:lnTo>
                      <a:pt x="6838" y="1884"/>
                    </a:lnTo>
                    <a:lnTo>
                      <a:pt x="6810" y="1884"/>
                    </a:lnTo>
                    <a:lnTo>
                      <a:pt x="6782" y="1894"/>
                    </a:lnTo>
                    <a:lnTo>
                      <a:pt x="6771" y="1905"/>
                    </a:lnTo>
                    <a:lnTo>
                      <a:pt x="5355" y="3320"/>
                    </a:lnTo>
                    <a:lnTo>
                      <a:pt x="3200" y="1167"/>
                    </a:lnTo>
                    <a:lnTo>
                      <a:pt x="3188" y="1156"/>
                    </a:lnTo>
                    <a:lnTo>
                      <a:pt x="3161" y="1145"/>
                    </a:lnTo>
                    <a:lnTo>
                      <a:pt x="3132" y="1145"/>
                    </a:lnTo>
                    <a:lnTo>
                      <a:pt x="3106" y="1156"/>
                    </a:lnTo>
                    <a:lnTo>
                      <a:pt x="3093" y="1167"/>
                    </a:lnTo>
                    <a:lnTo>
                      <a:pt x="1727" y="2533"/>
                    </a:lnTo>
                    <a:lnTo>
                      <a:pt x="1102" y="1909"/>
                    </a:lnTo>
                    <a:lnTo>
                      <a:pt x="1091" y="1899"/>
                    </a:lnTo>
                    <a:lnTo>
                      <a:pt x="1064" y="1887"/>
                    </a:lnTo>
                    <a:lnTo>
                      <a:pt x="1034" y="1887"/>
                    </a:lnTo>
                    <a:lnTo>
                      <a:pt x="1007" y="1899"/>
                    </a:lnTo>
                    <a:lnTo>
                      <a:pt x="994" y="1909"/>
                    </a:lnTo>
                    <a:lnTo>
                      <a:pt x="0" y="2900"/>
                    </a:lnTo>
                    <a:lnTo>
                      <a:pt x="0" y="0"/>
                    </a:lnTo>
                    <a:lnTo>
                      <a:pt x="8236" y="0"/>
                    </a:lnTo>
                    <a:lnTo>
                      <a:pt x="8236" y="3264"/>
                    </a:lnTo>
                    <a:lnTo>
                      <a:pt x="8236" y="3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0958E8D0-510A-4CBC-B096-36181EB6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934" y="871071"/>
              <a:ext cx="144526" cy="165043"/>
            </a:xfrm>
            <a:custGeom>
              <a:avLst/>
              <a:gdLst>
                <a:gd name="T0" fmla="*/ 256 w 479"/>
                <a:gd name="T1" fmla="*/ 0 h 547"/>
                <a:gd name="T2" fmla="*/ 141 w 479"/>
                <a:gd name="T3" fmla="*/ 0 h 547"/>
                <a:gd name="T4" fmla="*/ 98 w 479"/>
                <a:gd name="T5" fmla="*/ 31 h 547"/>
                <a:gd name="T6" fmla="*/ 86 w 479"/>
                <a:gd name="T7" fmla="*/ 68 h 547"/>
                <a:gd name="T8" fmla="*/ 53 w 479"/>
                <a:gd name="T9" fmla="*/ 69 h 547"/>
                <a:gd name="T10" fmla="*/ 12 w 479"/>
                <a:gd name="T11" fmla="*/ 99 h 547"/>
                <a:gd name="T12" fmla="*/ 0 w 479"/>
                <a:gd name="T13" fmla="*/ 136 h 547"/>
                <a:gd name="T14" fmla="*/ 1 w 479"/>
                <a:gd name="T15" fmla="*/ 492 h 547"/>
                <a:gd name="T16" fmla="*/ 31 w 479"/>
                <a:gd name="T17" fmla="*/ 536 h 547"/>
                <a:gd name="T18" fmla="*/ 68 w 479"/>
                <a:gd name="T19" fmla="*/ 547 h 547"/>
                <a:gd name="T20" fmla="*/ 339 w 479"/>
                <a:gd name="T21" fmla="*/ 547 h 547"/>
                <a:gd name="T22" fmla="*/ 382 w 479"/>
                <a:gd name="T23" fmla="*/ 517 h 547"/>
                <a:gd name="T24" fmla="*/ 395 w 479"/>
                <a:gd name="T25" fmla="*/ 479 h 547"/>
                <a:gd name="T26" fmla="*/ 424 w 479"/>
                <a:gd name="T27" fmla="*/ 478 h 547"/>
                <a:gd name="T28" fmla="*/ 468 w 479"/>
                <a:gd name="T29" fmla="*/ 448 h 547"/>
                <a:gd name="T30" fmla="*/ 479 w 479"/>
                <a:gd name="T31" fmla="*/ 411 h 547"/>
                <a:gd name="T32" fmla="*/ 360 w 479"/>
                <a:gd name="T33" fmla="*/ 0 h 547"/>
                <a:gd name="T34" fmla="*/ 68 w 479"/>
                <a:gd name="T35" fmla="*/ 514 h 547"/>
                <a:gd name="T36" fmla="*/ 36 w 479"/>
                <a:gd name="T37" fmla="*/ 492 h 547"/>
                <a:gd name="T38" fmla="*/ 35 w 479"/>
                <a:gd name="T39" fmla="*/ 136 h 547"/>
                <a:gd name="T40" fmla="*/ 42 w 479"/>
                <a:gd name="T41" fmla="*/ 114 h 547"/>
                <a:gd name="T42" fmla="*/ 86 w 479"/>
                <a:gd name="T43" fmla="*/ 103 h 547"/>
                <a:gd name="T44" fmla="*/ 86 w 479"/>
                <a:gd name="T45" fmla="*/ 424 h 547"/>
                <a:gd name="T46" fmla="*/ 117 w 479"/>
                <a:gd name="T47" fmla="*/ 468 h 547"/>
                <a:gd name="T48" fmla="*/ 154 w 479"/>
                <a:gd name="T49" fmla="*/ 479 h 547"/>
                <a:gd name="T50" fmla="*/ 360 w 479"/>
                <a:gd name="T51" fmla="*/ 479 h 547"/>
                <a:gd name="T52" fmla="*/ 341 w 479"/>
                <a:gd name="T53" fmla="*/ 511 h 547"/>
                <a:gd name="T54" fmla="*/ 360 w 479"/>
                <a:gd name="T55" fmla="*/ 360 h 547"/>
                <a:gd name="T56" fmla="*/ 199 w 479"/>
                <a:gd name="T57" fmla="*/ 359 h 547"/>
                <a:gd name="T58" fmla="*/ 189 w 479"/>
                <a:gd name="T59" fmla="*/ 342 h 547"/>
                <a:gd name="T60" fmla="*/ 199 w 479"/>
                <a:gd name="T61" fmla="*/ 326 h 547"/>
                <a:gd name="T62" fmla="*/ 360 w 479"/>
                <a:gd name="T63" fmla="*/ 325 h 547"/>
                <a:gd name="T64" fmla="*/ 377 w 479"/>
                <a:gd name="T65" fmla="*/ 335 h 547"/>
                <a:gd name="T66" fmla="*/ 377 w 479"/>
                <a:gd name="T67" fmla="*/ 350 h 547"/>
                <a:gd name="T68" fmla="*/ 360 w 479"/>
                <a:gd name="T69" fmla="*/ 360 h 547"/>
                <a:gd name="T70" fmla="*/ 206 w 479"/>
                <a:gd name="T71" fmla="*/ 274 h 547"/>
                <a:gd name="T72" fmla="*/ 189 w 479"/>
                <a:gd name="T73" fmla="*/ 263 h 547"/>
                <a:gd name="T74" fmla="*/ 189 w 479"/>
                <a:gd name="T75" fmla="*/ 251 h 547"/>
                <a:gd name="T76" fmla="*/ 206 w 479"/>
                <a:gd name="T77" fmla="*/ 240 h 547"/>
                <a:gd name="T78" fmla="*/ 366 w 479"/>
                <a:gd name="T79" fmla="*/ 240 h 547"/>
                <a:gd name="T80" fmla="*/ 377 w 479"/>
                <a:gd name="T81" fmla="*/ 257 h 547"/>
                <a:gd name="T82" fmla="*/ 366 w 479"/>
                <a:gd name="T83" fmla="*/ 272 h 547"/>
                <a:gd name="T84" fmla="*/ 395 w 479"/>
                <a:gd name="T85" fmla="*/ 136 h 547"/>
                <a:gd name="T86" fmla="*/ 362 w 479"/>
                <a:gd name="T87" fmla="*/ 116 h 547"/>
                <a:gd name="T88" fmla="*/ 360 w 479"/>
                <a:gd name="T89" fmla="*/ 35 h 547"/>
                <a:gd name="T90" fmla="*/ 395 w 479"/>
                <a:gd name="T91" fmla="*/ 13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547">
                  <a:moveTo>
                    <a:pt x="360" y="0"/>
                  </a:moveTo>
                  <a:lnTo>
                    <a:pt x="256" y="0"/>
                  </a:lnTo>
                  <a:lnTo>
                    <a:pt x="154" y="0"/>
                  </a:lnTo>
                  <a:lnTo>
                    <a:pt x="141" y="0"/>
                  </a:lnTo>
                  <a:lnTo>
                    <a:pt x="117" y="12"/>
                  </a:lnTo>
                  <a:lnTo>
                    <a:pt x="98" y="31"/>
                  </a:lnTo>
                  <a:lnTo>
                    <a:pt x="86" y="55"/>
                  </a:lnTo>
                  <a:lnTo>
                    <a:pt x="86" y="68"/>
                  </a:lnTo>
                  <a:lnTo>
                    <a:pt x="66" y="68"/>
                  </a:lnTo>
                  <a:lnTo>
                    <a:pt x="53" y="69"/>
                  </a:lnTo>
                  <a:lnTo>
                    <a:pt x="28" y="81"/>
                  </a:lnTo>
                  <a:lnTo>
                    <a:pt x="12" y="99"/>
                  </a:lnTo>
                  <a:lnTo>
                    <a:pt x="1" y="123"/>
                  </a:lnTo>
                  <a:lnTo>
                    <a:pt x="0" y="136"/>
                  </a:lnTo>
                  <a:lnTo>
                    <a:pt x="0" y="479"/>
                  </a:lnTo>
                  <a:lnTo>
                    <a:pt x="1" y="492"/>
                  </a:lnTo>
                  <a:lnTo>
                    <a:pt x="12" y="517"/>
                  </a:lnTo>
                  <a:lnTo>
                    <a:pt x="31" y="536"/>
                  </a:lnTo>
                  <a:lnTo>
                    <a:pt x="55" y="547"/>
                  </a:lnTo>
                  <a:lnTo>
                    <a:pt x="68" y="547"/>
                  </a:lnTo>
                  <a:lnTo>
                    <a:pt x="325" y="547"/>
                  </a:lnTo>
                  <a:lnTo>
                    <a:pt x="339" y="547"/>
                  </a:lnTo>
                  <a:lnTo>
                    <a:pt x="364" y="536"/>
                  </a:lnTo>
                  <a:lnTo>
                    <a:pt x="382" y="517"/>
                  </a:lnTo>
                  <a:lnTo>
                    <a:pt x="393" y="492"/>
                  </a:lnTo>
                  <a:lnTo>
                    <a:pt x="395" y="479"/>
                  </a:lnTo>
                  <a:lnTo>
                    <a:pt x="411" y="479"/>
                  </a:lnTo>
                  <a:lnTo>
                    <a:pt x="424" y="478"/>
                  </a:lnTo>
                  <a:lnTo>
                    <a:pt x="449" y="468"/>
                  </a:lnTo>
                  <a:lnTo>
                    <a:pt x="468" y="448"/>
                  </a:lnTo>
                  <a:lnTo>
                    <a:pt x="479" y="424"/>
                  </a:lnTo>
                  <a:lnTo>
                    <a:pt x="479" y="411"/>
                  </a:lnTo>
                  <a:lnTo>
                    <a:pt x="479" y="137"/>
                  </a:lnTo>
                  <a:lnTo>
                    <a:pt x="360" y="0"/>
                  </a:lnTo>
                  <a:close/>
                  <a:moveTo>
                    <a:pt x="325" y="514"/>
                  </a:moveTo>
                  <a:lnTo>
                    <a:pt x="68" y="514"/>
                  </a:lnTo>
                  <a:lnTo>
                    <a:pt x="55" y="511"/>
                  </a:lnTo>
                  <a:lnTo>
                    <a:pt x="36" y="492"/>
                  </a:lnTo>
                  <a:lnTo>
                    <a:pt x="35" y="479"/>
                  </a:lnTo>
                  <a:lnTo>
                    <a:pt x="35" y="136"/>
                  </a:lnTo>
                  <a:lnTo>
                    <a:pt x="35" y="127"/>
                  </a:lnTo>
                  <a:lnTo>
                    <a:pt x="42" y="114"/>
                  </a:lnTo>
                  <a:lnTo>
                    <a:pt x="64" y="104"/>
                  </a:lnTo>
                  <a:lnTo>
                    <a:pt x="86" y="103"/>
                  </a:lnTo>
                  <a:lnTo>
                    <a:pt x="86" y="411"/>
                  </a:lnTo>
                  <a:lnTo>
                    <a:pt x="86" y="424"/>
                  </a:lnTo>
                  <a:lnTo>
                    <a:pt x="98" y="448"/>
                  </a:lnTo>
                  <a:lnTo>
                    <a:pt x="117" y="468"/>
                  </a:lnTo>
                  <a:lnTo>
                    <a:pt x="141" y="478"/>
                  </a:lnTo>
                  <a:lnTo>
                    <a:pt x="154" y="479"/>
                  </a:lnTo>
                  <a:lnTo>
                    <a:pt x="247" y="479"/>
                  </a:lnTo>
                  <a:lnTo>
                    <a:pt x="360" y="479"/>
                  </a:lnTo>
                  <a:lnTo>
                    <a:pt x="359" y="493"/>
                  </a:lnTo>
                  <a:lnTo>
                    <a:pt x="341" y="511"/>
                  </a:lnTo>
                  <a:lnTo>
                    <a:pt x="325" y="514"/>
                  </a:lnTo>
                  <a:close/>
                  <a:moveTo>
                    <a:pt x="360" y="360"/>
                  </a:moveTo>
                  <a:lnTo>
                    <a:pt x="206" y="360"/>
                  </a:lnTo>
                  <a:lnTo>
                    <a:pt x="199" y="359"/>
                  </a:lnTo>
                  <a:lnTo>
                    <a:pt x="189" y="350"/>
                  </a:lnTo>
                  <a:lnTo>
                    <a:pt x="189" y="342"/>
                  </a:lnTo>
                  <a:lnTo>
                    <a:pt x="189" y="335"/>
                  </a:lnTo>
                  <a:lnTo>
                    <a:pt x="199" y="326"/>
                  </a:lnTo>
                  <a:lnTo>
                    <a:pt x="206" y="325"/>
                  </a:lnTo>
                  <a:lnTo>
                    <a:pt x="360" y="325"/>
                  </a:lnTo>
                  <a:lnTo>
                    <a:pt x="366" y="326"/>
                  </a:lnTo>
                  <a:lnTo>
                    <a:pt x="377" y="335"/>
                  </a:lnTo>
                  <a:lnTo>
                    <a:pt x="377" y="342"/>
                  </a:lnTo>
                  <a:lnTo>
                    <a:pt x="377" y="350"/>
                  </a:lnTo>
                  <a:lnTo>
                    <a:pt x="366" y="359"/>
                  </a:lnTo>
                  <a:lnTo>
                    <a:pt x="360" y="360"/>
                  </a:lnTo>
                  <a:close/>
                  <a:moveTo>
                    <a:pt x="360" y="274"/>
                  </a:moveTo>
                  <a:lnTo>
                    <a:pt x="206" y="274"/>
                  </a:lnTo>
                  <a:lnTo>
                    <a:pt x="199" y="272"/>
                  </a:lnTo>
                  <a:lnTo>
                    <a:pt x="189" y="263"/>
                  </a:lnTo>
                  <a:lnTo>
                    <a:pt x="189" y="257"/>
                  </a:lnTo>
                  <a:lnTo>
                    <a:pt x="189" y="251"/>
                  </a:lnTo>
                  <a:lnTo>
                    <a:pt x="199" y="240"/>
                  </a:lnTo>
                  <a:lnTo>
                    <a:pt x="206" y="240"/>
                  </a:lnTo>
                  <a:lnTo>
                    <a:pt x="360" y="240"/>
                  </a:lnTo>
                  <a:lnTo>
                    <a:pt x="366" y="240"/>
                  </a:lnTo>
                  <a:lnTo>
                    <a:pt x="377" y="251"/>
                  </a:lnTo>
                  <a:lnTo>
                    <a:pt x="377" y="257"/>
                  </a:lnTo>
                  <a:lnTo>
                    <a:pt x="377" y="263"/>
                  </a:lnTo>
                  <a:lnTo>
                    <a:pt x="366" y="272"/>
                  </a:lnTo>
                  <a:lnTo>
                    <a:pt x="360" y="274"/>
                  </a:lnTo>
                  <a:close/>
                  <a:moveTo>
                    <a:pt x="395" y="136"/>
                  </a:moveTo>
                  <a:lnTo>
                    <a:pt x="380" y="135"/>
                  </a:lnTo>
                  <a:lnTo>
                    <a:pt x="362" y="116"/>
                  </a:lnTo>
                  <a:lnTo>
                    <a:pt x="360" y="103"/>
                  </a:lnTo>
                  <a:lnTo>
                    <a:pt x="360" y="35"/>
                  </a:lnTo>
                  <a:lnTo>
                    <a:pt x="446" y="136"/>
                  </a:lnTo>
                  <a:lnTo>
                    <a:pt x="395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82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1921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선정 이유와 목적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6A1F6D6-EA29-4BEE-9C3F-B63A9385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4005">
            <a:off x="8329032" y="1675194"/>
            <a:ext cx="2962361" cy="4221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21444F-CA0E-4799-8378-104B1AAD3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749">
            <a:off x="6212017" y="1444649"/>
            <a:ext cx="2955745" cy="4232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33DCE4-F5DB-4A76-9EF2-F74DF6D13F23}"/>
              </a:ext>
            </a:extLst>
          </p:cNvPr>
          <p:cNvSpPr txBox="1"/>
          <p:nvPr/>
        </p:nvSpPr>
        <p:spPr>
          <a:xfrm>
            <a:off x="296213" y="2781300"/>
            <a:ext cx="619111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영화의 스크린샷만으로 영화의 제목을 찾는 사람들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구글 이미지 검색 등의 방법으로도 한계가 있음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정확히 영화만을 찾아낼 수 있는 모델의 필요성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307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 학습 전 가설 수립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7" name="직사각형 76"/>
          <p:cNvSpPr/>
          <p:nvPr/>
        </p:nvSpPr>
        <p:spPr>
          <a:xfrm>
            <a:off x="620322" y="2634511"/>
            <a:ext cx="1097477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영화 대부분의 스크린 샷을 데이터로 저장 후 검색 할 수 있을까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적절한 학습을 거친 모델로 영화 제목을 찾을 수 있을 것이다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31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처리 과정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6F920BF-F85D-47BB-B507-BF0FA146C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5" y="1229698"/>
            <a:ext cx="6570938" cy="50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 학습 과정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34CE516-273B-418C-96BA-55058DF0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1919077"/>
            <a:ext cx="820217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 학습 과정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CCBD582-8228-4C94-991D-C3D789DC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8" y="1359714"/>
            <a:ext cx="7031037" cy="45804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152C8B3-1B09-45D4-AE4E-6B31FD58C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35" y="1481214"/>
            <a:ext cx="3914620" cy="5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5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잘린 한쪽 모서리 2">
            <a:extLst>
              <a:ext uri="{FF2B5EF4-FFF2-40B4-BE49-F238E27FC236}">
                <a16:creationId xmlns:a16="http://schemas.microsoft.com/office/drawing/2014/main" id="{1D64BEDC-64AA-4D29-986D-DE1F915FBBC6}"/>
              </a:ext>
            </a:extLst>
          </p:cNvPr>
          <p:cNvSpPr/>
          <p:nvPr/>
        </p:nvSpPr>
        <p:spPr>
          <a:xfrm>
            <a:off x="4970279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16468"/>
            <a:ext cx="11543522" cy="5961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잘린 한쪽 모서리 2">
            <a:extLst>
              <a:ext uri="{FF2B5EF4-FFF2-40B4-BE49-F238E27FC236}">
                <a16:creationId xmlns:a16="http://schemas.microsoft.com/office/drawing/2014/main" id="{7EFA77D4-581C-4691-9DA8-1C59FAA5A13B}"/>
              </a:ext>
            </a:extLst>
          </p:cNvPr>
          <p:cNvSpPr/>
          <p:nvPr/>
        </p:nvSpPr>
        <p:spPr>
          <a:xfrm>
            <a:off x="5983813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6A492F-8481-4046-BE55-2F2BA48DA412}"/>
              </a:ext>
            </a:extLst>
          </p:cNvPr>
          <p:cNvSpPr/>
          <p:nvPr/>
        </p:nvSpPr>
        <p:spPr>
          <a:xfrm>
            <a:off x="5958643" y="624857"/>
            <a:ext cx="1180388" cy="49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 학습 결과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858371E-CB78-45F7-8A59-D939BBA3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1399892"/>
            <a:ext cx="8154538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1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잘린 한쪽 모서리 2">
            <a:extLst>
              <a:ext uri="{FF2B5EF4-FFF2-40B4-BE49-F238E27FC236}">
                <a16:creationId xmlns:a16="http://schemas.microsoft.com/office/drawing/2014/main" id="{1D64BEDC-64AA-4D29-986D-DE1F915FBBC6}"/>
              </a:ext>
            </a:extLst>
          </p:cNvPr>
          <p:cNvSpPr/>
          <p:nvPr/>
        </p:nvSpPr>
        <p:spPr>
          <a:xfrm>
            <a:off x="4970279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 학습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데이터처리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가설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데이터선정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한계점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16468"/>
            <a:ext cx="11543522" cy="5961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잘린 한쪽 모서리 2">
            <a:extLst>
              <a:ext uri="{FF2B5EF4-FFF2-40B4-BE49-F238E27FC236}">
                <a16:creationId xmlns:a16="http://schemas.microsoft.com/office/drawing/2014/main" id="{7EFA77D4-581C-4691-9DA8-1C59FAA5A13B}"/>
              </a:ext>
            </a:extLst>
          </p:cNvPr>
          <p:cNvSpPr/>
          <p:nvPr/>
        </p:nvSpPr>
        <p:spPr>
          <a:xfrm>
            <a:off x="5983813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 결과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6A492F-8481-4046-BE55-2F2BA48DA412}"/>
              </a:ext>
            </a:extLst>
          </p:cNvPr>
          <p:cNvSpPr/>
          <p:nvPr/>
        </p:nvSpPr>
        <p:spPr>
          <a:xfrm>
            <a:off x="5958643" y="624857"/>
            <a:ext cx="1180388" cy="49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ko-KR" altLang="en-US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 학습 결과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FE8DF2E-6B80-4144-BBCF-30A7B3B2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557076"/>
            <a:ext cx="818311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4620"/>
      </p:ext>
    </p:extLst>
  </p:cSld>
  <p:clrMapOvr>
    <a:masterClrMapping/>
  </p:clrMapOvr>
</p:sld>
</file>

<file path=ppt/theme/theme1.xml><?xml version="1.0" encoding="utf-8"?>
<a:theme xmlns:a="http://schemas.openxmlformats.org/drawingml/2006/main" name="4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442</Words>
  <Application>Microsoft Office PowerPoint</Application>
  <PresentationFormat>와이드스크린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B</vt:lpstr>
      <vt:lpstr>Arial</vt:lpstr>
      <vt:lpstr>43_Office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LJH</cp:lastModifiedBy>
  <cp:revision>6</cp:revision>
  <dcterms:created xsi:type="dcterms:W3CDTF">2022-01-07T03:50:05Z</dcterms:created>
  <dcterms:modified xsi:type="dcterms:W3CDTF">2022-01-12T06:31:29Z</dcterms:modified>
</cp:coreProperties>
</file>