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0" y="0"/>
            <a:ext cx="914400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427984" y="5554340"/>
            <a:ext cx="4716016" cy="130366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8" name="图片 7" descr="中国科学院大学玉泉路校区  杨天鹏 摄---修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9108" y="5701552"/>
            <a:ext cx="1080120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 descr="中关村教学楼-外部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741929" y="5704024"/>
            <a:ext cx="1021677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 descr="500_奥运园区_任晖_中国科学院地质与地球物理研究所2.jpg"/>
          <p:cNvPicPr>
            <a:picLocks noChangeAspect="1"/>
          </p:cNvPicPr>
          <p:nvPr userDrawn="1"/>
        </p:nvPicPr>
        <p:blipFill>
          <a:blip r:embed="rId4" cstate="print"/>
          <a:srcRect l="10873" r="7577"/>
          <a:stretch>
            <a:fillRect/>
          </a:stretch>
        </p:blipFill>
        <p:spPr>
          <a:xfrm>
            <a:off x="6815069" y="5704024"/>
            <a:ext cx="1080120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 descr="光阴·地球科学学院贺成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951029" y="5704024"/>
            <a:ext cx="1080120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 descr="1.  国科大怀柔新校区校门（余翔林  2013年10月25日） 10643.JPG"/>
          <p:cNvPicPr>
            <a:picLocks noChangeAspect="1"/>
          </p:cNvPicPr>
          <p:nvPr userDrawn="1"/>
        </p:nvPicPr>
        <p:blipFill>
          <a:blip r:embed="rId6" cstate="print"/>
          <a:srcRect l="25588" t="41738" r="25588" b="4166"/>
          <a:stretch>
            <a:fillRect/>
          </a:stretch>
        </p:blipFill>
        <p:spPr>
          <a:xfrm>
            <a:off x="-3325" y="116632"/>
            <a:ext cx="9163707" cy="3384376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 flipV="1">
            <a:off x="0" y="3501008"/>
            <a:ext cx="9144000" cy="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59" y="6372000"/>
            <a:ext cx="163024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45" y="727719"/>
            <a:ext cx="2898894" cy="33422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 flipH="1">
            <a:off x="0" y="1016381"/>
            <a:ext cx="6498000" cy="0"/>
          </a:xfrm>
          <a:prstGeom prst="line">
            <a:avLst/>
          </a:prstGeom>
          <a:ln w="9906">
            <a:solidFill>
              <a:srgbClr val="41589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29947"/>
            <a:ext cx="4005507" cy="39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横版组合——透明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204609" y="6406147"/>
            <a:ext cx="1882241" cy="39470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528614" y="6430215"/>
            <a:ext cx="510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dirty="0" smtClean="0">
                <a:solidFill>
                  <a:srgbClr val="0F208B"/>
                </a:solidFill>
                <a:latin typeface="Arial" pitchFamily="34" charset="0"/>
                <a:cs typeface="Arial" pitchFamily="34" charset="0"/>
              </a:rPr>
              <a:t>UCAS</a:t>
            </a:r>
            <a:endParaRPr lang="zh-CN" altLang="en-US" sz="800" b="0" dirty="0">
              <a:solidFill>
                <a:srgbClr val="0F208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zhiyuan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144" y="188640"/>
            <a:ext cx="5242865" cy="72008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" t="4675" r="5000" b="8640"/>
          <a:stretch/>
        </p:blipFill>
        <p:spPr>
          <a:xfrm>
            <a:off x="0" y="0"/>
            <a:ext cx="9144000" cy="458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5"/>
          <p:cNvSpPr/>
          <p:nvPr/>
        </p:nvSpPr>
        <p:spPr>
          <a:xfrm flipV="1">
            <a:off x="0" y="4509120"/>
            <a:ext cx="9144000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7" name="图片 6" descr="竖版组合logo——透明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877272"/>
            <a:ext cx="1440160" cy="79927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301208"/>
            <a:ext cx="43924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</Words>
  <Application>Microsoft Office PowerPoint</Application>
  <PresentationFormat>全屏显示(4:3)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李剑</dc:creator>
  <cp:lastModifiedBy>王秀全</cp:lastModifiedBy>
  <cp:revision>17</cp:revision>
  <dcterms:created xsi:type="dcterms:W3CDTF">2017-04-19T05:40:27Z</dcterms:created>
  <dcterms:modified xsi:type="dcterms:W3CDTF">2017-04-20T03:51:19Z</dcterms:modified>
</cp:coreProperties>
</file>