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99FF"/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-72" y="3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00898-222D-47E0-804C-E97DF265A69D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C5A24-D72E-492F-B9A8-D355A1D1E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换图-1978年10月14日，中国科学技术大学研究生院举行首届研究生开学典礼，当年录取研究生1015人。.jpg"/>
          <p:cNvPicPr>
            <a:picLocks noChangeAspect="1"/>
          </p:cNvPicPr>
          <p:nvPr userDrawn="1"/>
        </p:nvPicPr>
        <p:blipFill>
          <a:blip r:embed="rId2" cstate="print"/>
          <a:srcRect b="30302"/>
          <a:stretch>
            <a:fillRect/>
          </a:stretch>
        </p:blipFill>
        <p:spPr>
          <a:xfrm>
            <a:off x="-31" y="5957905"/>
            <a:ext cx="951064" cy="64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02" y="1643050"/>
            <a:ext cx="3357586" cy="3357586"/>
          </a:xfrm>
          <a:prstGeom prst="rect">
            <a:avLst/>
          </a:prstGeom>
        </p:spPr>
      </p:pic>
      <p:pic>
        <p:nvPicPr>
          <p:cNvPr id="14" name="图片 13" descr="横版组合——透明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3070" y="102853"/>
            <a:ext cx="3209322" cy="672990"/>
          </a:xfrm>
          <a:prstGeom prst="rect">
            <a:avLst/>
          </a:prstGeom>
        </p:spPr>
      </p:pic>
      <p:pic>
        <p:nvPicPr>
          <p:cNvPr id="9" name="图片 8" descr="（3）2014年，国科大首届本科生332名，分布在数学、物理学、化学、生命科学、材料科学与工程、计算机科学与技术6个专业.jpg"/>
          <p:cNvPicPr>
            <a:picLocks noChangeAspect="1"/>
          </p:cNvPicPr>
          <p:nvPr userDrawn="1"/>
        </p:nvPicPr>
        <p:blipFill>
          <a:blip r:embed="rId5" cstate="print"/>
          <a:srcRect r="4691" b="246"/>
          <a:stretch>
            <a:fillRect/>
          </a:stretch>
        </p:blipFill>
        <p:spPr>
          <a:xfrm>
            <a:off x="3143240" y="5948380"/>
            <a:ext cx="928694" cy="648000"/>
          </a:xfrm>
          <a:prstGeom prst="rect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 descr="（3）2012年9月6日，中国科学院大学挂牌.JPG"/>
          <p:cNvPicPr>
            <a:picLocks noChangeAspect="1"/>
          </p:cNvPicPr>
          <p:nvPr userDrawn="1"/>
        </p:nvPicPr>
        <p:blipFill>
          <a:blip r:embed="rId6" cstate="print"/>
          <a:srcRect l="1285" r="5630" b="10168"/>
          <a:stretch>
            <a:fillRect/>
          </a:stretch>
        </p:blipFill>
        <p:spPr>
          <a:xfrm>
            <a:off x="2095483" y="5957905"/>
            <a:ext cx="1005298" cy="646789"/>
          </a:xfrm>
          <a:prstGeom prst="rect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 descr="（4）2001年5月22日，新研究生院在北京玉泉路校区隆重举行揭牌仪式，标志着研究生院的建设与发展从此进入一个新的历史时期。图为时任中国科学院院长路甬祥在揭牌仪式上讲话.TIF"/>
          <p:cNvPicPr>
            <a:picLocks noChangeAspect="1"/>
          </p:cNvPicPr>
          <p:nvPr userDrawn="1"/>
        </p:nvPicPr>
        <p:blipFill>
          <a:blip r:embed="rId7" cstate="print"/>
          <a:srcRect t="9687"/>
          <a:stretch>
            <a:fillRect/>
          </a:stretch>
        </p:blipFill>
        <p:spPr>
          <a:xfrm>
            <a:off x="979079" y="5957905"/>
            <a:ext cx="1076251" cy="648000"/>
          </a:xfrm>
          <a:prstGeom prst="rect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组合 17"/>
          <p:cNvGrpSpPr/>
          <p:nvPr userDrawn="1"/>
        </p:nvGrpSpPr>
        <p:grpSpPr>
          <a:xfrm>
            <a:off x="0" y="6575835"/>
            <a:ext cx="4069110" cy="279125"/>
            <a:chOff x="0" y="6575835"/>
            <a:chExt cx="4069110" cy="279125"/>
          </a:xfrm>
          <a:effectLst>
            <a:outerShdw blurRad="25400" sx="1000" sy="1000" algn="l" rotWithShape="0">
              <a:schemeClr val="tx1">
                <a:alpha val="83000"/>
              </a:schemeClr>
            </a:outerShdw>
          </a:effectLst>
        </p:grpSpPr>
        <p:sp>
          <p:nvSpPr>
            <p:cNvPr id="11" name="TextBox 10"/>
            <p:cNvSpPr txBox="1"/>
            <p:nvPr userDrawn="1"/>
          </p:nvSpPr>
          <p:spPr>
            <a:xfrm>
              <a:off x="0" y="6577961"/>
              <a:ext cx="1000100" cy="27699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1978</a:t>
              </a:r>
              <a:endParaRPr lang="zh-CN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1000100" y="6575835"/>
              <a:ext cx="1071570" cy="27699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2000</a:t>
              </a:r>
              <a:endParaRPr lang="zh-CN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2071670" y="6575835"/>
              <a:ext cx="1000100" cy="27699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2012</a:t>
              </a:r>
              <a:endParaRPr lang="zh-CN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997540" y="6575835"/>
              <a:ext cx="1071570" cy="27699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2014</a:t>
              </a:r>
              <a:endParaRPr lang="zh-CN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107C6-EE65-416E-99BC-BCBE9E6BD96C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国科大书法字——透明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141629" y="133327"/>
            <a:ext cx="906713" cy="3571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9407"/>
          <a:stretch/>
        </p:blipFill>
        <p:spPr>
          <a:xfrm>
            <a:off x="-4532" y="5214950"/>
            <a:ext cx="2934924" cy="164305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35729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Arial Black" pitchFamily="34" charset="0"/>
              </a:rPr>
              <a:t>THANKS</a:t>
            </a:r>
            <a:endParaRPr lang="zh-CN" altLang="en-US" b="1" dirty="0">
              <a:solidFill>
                <a:srgbClr val="C00000"/>
              </a:solidFill>
              <a:latin typeface="Arial Black" pitchFamily="34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399" b="23051"/>
          <a:stretch/>
        </p:blipFill>
        <p:spPr>
          <a:xfrm>
            <a:off x="1" y="3185247"/>
            <a:ext cx="9144000" cy="36727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横版组合——透明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14290"/>
            <a:ext cx="2214546" cy="464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</Words>
  <Application>Microsoft Office PowerPoint</Application>
  <PresentationFormat>全屏显示(4:3)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李剑</cp:lastModifiedBy>
  <cp:revision>15</cp:revision>
  <dcterms:created xsi:type="dcterms:W3CDTF">2017-04-07T17:31:58Z</dcterms:created>
  <dcterms:modified xsi:type="dcterms:W3CDTF">2017-04-19T08:09:48Z</dcterms:modified>
</cp:coreProperties>
</file>