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tiff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alphaModFix amt="2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换图-1978年10月14日，中国科学技术大学研究生院举行首届研究生开学典礼，当年录取研究生1015人。.jpg"/>
          <p:cNvPicPr>
            <a:picLocks noChangeAspect="1"/>
          </p:cNvPicPr>
          <p:nvPr userDrawn="1"/>
        </p:nvPicPr>
        <p:blipFill>
          <a:blip r:embed="rId3" cstate="print">
            <a:lum bright="42000" contrast="-41000"/>
          </a:blip>
          <a:srcRect b="29114"/>
          <a:stretch>
            <a:fillRect/>
          </a:stretch>
        </p:blipFill>
        <p:spPr>
          <a:xfrm>
            <a:off x="0" y="1826951"/>
            <a:ext cx="1081063" cy="7491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385762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 descr="（3）2012年9月6日，中国科学院大学挂牌.JPG"/>
          <p:cNvPicPr>
            <a:picLocks noChangeAspect="1"/>
          </p:cNvPicPr>
          <p:nvPr userDrawn="1"/>
        </p:nvPicPr>
        <p:blipFill>
          <a:blip r:embed="rId4" cstate="print">
            <a:lum bright="38000" contrast="-48000"/>
          </a:blip>
          <a:stretch>
            <a:fillRect/>
          </a:stretch>
        </p:blipFill>
        <p:spPr>
          <a:xfrm>
            <a:off x="0" y="3882932"/>
            <a:ext cx="1080000" cy="720000"/>
          </a:xfrm>
          <a:prstGeom prst="rect">
            <a:avLst/>
          </a:prstGeom>
          <a:solidFill>
            <a:srgbClr val="C00000">
              <a:alpha val="17000"/>
            </a:srgbClr>
          </a:solidFill>
        </p:spPr>
      </p:pic>
      <p:pic>
        <p:nvPicPr>
          <p:cNvPr id="9" name="图片 8" descr="（3）2014年，国科大首届本科生332名，分布在数学、物理学、化学、生命科学、材料科学与工程、计算机科学与技术6个专业.jpg"/>
          <p:cNvPicPr>
            <a:picLocks noChangeAspect="1"/>
          </p:cNvPicPr>
          <p:nvPr userDrawn="1"/>
        </p:nvPicPr>
        <p:blipFill>
          <a:blip r:embed="rId5" cstate="print">
            <a:lum bright="27000" contrast="-73000"/>
          </a:blip>
          <a:stretch>
            <a:fillRect/>
          </a:stretch>
        </p:blipFill>
        <p:spPr>
          <a:xfrm>
            <a:off x="1126958" y="4896970"/>
            <a:ext cx="1080001" cy="720000"/>
          </a:xfrm>
          <a:prstGeom prst="rect">
            <a:avLst/>
          </a:prstGeom>
          <a:solidFill>
            <a:srgbClr val="C00000">
              <a:alpha val="17000"/>
            </a:srgbClr>
          </a:solidFill>
        </p:spPr>
      </p:pic>
      <p:pic>
        <p:nvPicPr>
          <p:cNvPr id="10" name="图片 9" descr="（4）2001年5月22日，新研究生院在北京玉泉路校区隆重举行揭牌仪式，标志着研究生院的建设与发展从此进入一个新的历史时期。图为时任中国科学院院长路甬祥在揭牌仪式上讲话.TIF"/>
          <p:cNvPicPr>
            <a:picLocks noChangeAspect="1"/>
          </p:cNvPicPr>
          <p:nvPr userDrawn="1"/>
        </p:nvPicPr>
        <p:blipFill>
          <a:blip r:embed="rId6" cstate="print">
            <a:lum bright="46000" contrast="-65000"/>
          </a:blip>
          <a:stretch>
            <a:fillRect/>
          </a:stretch>
        </p:blipFill>
        <p:spPr>
          <a:xfrm>
            <a:off x="1126958" y="2870608"/>
            <a:ext cx="1080000" cy="720000"/>
          </a:xfrm>
          <a:prstGeom prst="rect">
            <a:avLst/>
          </a:prstGeom>
          <a:solidFill>
            <a:srgbClr val="C00000">
              <a:alpha val="17000"/>
            </a:srgbClr>
          </a:solidFill>
        </p:spPr>
      </p:pic>
      <p:sp>
        <p:nvSpPr>
          <p:cNvPr id="25" name="矩形 24"/>
          <p:cNvSpPr/>
          <p:nvPr userDrawn="1"/>
        </p:nvSpPr>
        <p:spPr>
          <a:xfrm>
            <a:off x="500034" y="214290"/>
            <a:ext cx="2000264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0" y="2570951"/>
            <a:ext cx="1075509" cy="307777"/>
          </a:xfrm>
          <a:prstGeom prst="rect">
            <a:avLst/>
          </a:prstGeom>
          <a:solidFill>
            <a:srgbClr val="C00000">
              <a:alpha val="17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1978</a:t>
            </a:r>
            <a:endParaRPr lang="zh-CN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126958" y="3584988"/>
            <a:ext cx="1080000" cy="307777"/>
          </a:xfrm>
          <a:prstGeom prst="rect">
            <a:avLst/>
          </a:prstGeom>
          <a:solidFill>
            <a:srgbClr val="C00000">
              <a:alpha val="17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2000</a:t>
            </a:r>
            <a:endParaRPr lang="zh-CN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0" y="4597312"/>
            <a:ext cx="1071538" cy="307777"/>
          </a:xfrm>
          <a:prstGeom prst="rect">
            <a:avLst/>
          </a:prstGeom>
          <a:solidFill>
            <a:srgbClr val="C00000">
              <a:alpha val="17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2012</a:t>
            </a:r>
            <a:endParaRPr lang="zh-CN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1126958" y="5611350"/>
            <a:ext cx="1080000" cy="276999"/>
          </a:xfrm>
          <a:prstGeom prst="rect">
            <a:avLst/>
          </a:prstGeom>
          <a:solidFill>
            <a:srgbClr val="C00000">
              <a:alpha val="17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2014</a:t>
            </a:r>
            <a:endParaRPr lang="zh-CN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 rot="5400000">
            <a:off x="-1519708" y="3892938"/>
            <a:ext cx="5214950" cy="794"/>
          </a:xfrm>
          <a:prstGeom prst="line">
            <a:avLst/>
          </a:prstGeom>
          <a:ln w="44450">
            <a:solidFill>
              <a:srgbClr val="002060">
                <a:alpha val="41000"/>
              </a:srgb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 descr="横版组合——透明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57158" y="285728"/>
            <a:ext cx="2928958" cy="61419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93039">
            <a:off x="6999201" y="4713191"/>
            <a:ext cx="2214554" cy="22145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07C6-EE65-416E-99BC-BCBE9E6BD96C}" type="datetimeFigureOut">
              <a:rPr lang="zh-CN" altLang="en-US" smtClean="0"/>
              <a:pPr/>
              <a:t>2017/4/9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07C6-EE65-416E-99BC-BCBE9E6BD96C}" type="datetimeFigureOut">
              <a:rPr lang="zh-CN" altLang="en-US" smtClean="0"/>
              <a:pPr/>
              <a:t>2017/4/9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07C6-EE65-416E-99BC-BCBE9E6BD96C}" type="datetimeFigureOut">
              <a:rPr lang="zh-CN" altLang="en-US" smtClean="0"/>
              <a:pPr/>
              <a:t>2017/4/9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07C6-EE65-416E-99BC-BCBE9E6BD96C}" type="datetimeFigureOut">
              <a:rPr lang="zh-CN" altLang="en-US" smtClean="0"/>
              <a:pPr/>
              <a:t>2017/4/9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07C6-EE65-416E-99BC-BCBE9E6BD96C}" type="datetimeFigureOut">
              <a:rPr lang="zh-CN" altLang="en-US" smtClean="0"/>
              <a:pPr/>
              <a:t>2017/4/9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07C6-EE65-416E-99BC-BCBE9E6BD96C}" type="datetimeFigureOut">
              <a:rPr lang="zh-CN" altLang="en-US" smtClean="0"/>
              <a:pPr/>
              <a:t>2017/4/9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07C6-EE65-416E-99BC-BCBE9E6BD96C}" type="datetimeFigureOut">
              <a:rPr lang="zh-CN" altLang="en-US" smtClean="0"/>
              <a:pPr/>
              <a:t>2017/4/9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07C6-EE65-416E-99BC-BCBE9E6BD96C}" type="datetimeFigureOut">
              <a:rPr lang="zh-CN" altLang="en-US" smtClean="0"/>
              <a:pPr/>
              <a:t>2017/4/9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07C6-EE65-416E-99BC-BCBE9E6BD96C}" type="datetimeFigureOut">
              <a:rPr lang="zh-CN" altLang="en-US" smtClean="0"/>
              <a:pPr/>
              <a:t>2017/4/9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07C6-EE65-416E-99BC-BCBE9E6BD96C}" type="datetimeFigureOut">
              <a:rPr lang="zh-CN" altLang="en-US" smtClean="0"/>
              <a:pPr/>
              <a:t>2017/4/9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107C6-EE65-416E-99BC-BCBE9E6BD96C}" type="datetimeFigureOut">
              <a:rPr lang="zh-CN" altLang="en-US" smtClean="0"/>
              <a:pPr/>
              <a:t>2017/4/9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02" y="2143116"/>
            <a:ext cx="2928958" cy="2928958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>
          <a:xfrm>
            <a:off x="618032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7572364" y="6211669"/>
            <a:ext cx="157163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eorgia" pitchFamily="18" charset="0"/>
                <a:ea typeface="Verdana" pitchFamily="34" charset="0"/>
                <a:cs typeface="Verdana" pitchFamily="34" charset="0"/>
              </a:rPr>
              <a:t>UCAS</a:t>
            </a:r>
            <a:endParaRPr lang="zh-CN" altLang="en-US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eorgia" pitchFamily="18" charset="0"/>
              <a:ea typeface="Gulim" pitchFamily="34" charset="-127"/>
              <a:cs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357298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</a:rPr>
              <a:t>THANKS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399" b="23051"/>
          <a:stretch/>
        </p:blipFill>
        <p:spPr>
          <a:xfrm>
            <a:off x="0" y="3211861"/>
            <a:ext cx="9144000" cy="36596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 descr="横版组合——透明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788" y="177714"/>
            <a:ext cx="2857488" cy="599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</Words>
  <Application>Microsoft Office PowerPoint</Application>
  <PresentationFormat>全屏显示(4:3)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AutoBVT</dc:creator>
  <cp:lastModifiedBy>AutoBVT</cp:lastModifiedBy>
  <cp:revision>8</cp:revision>
  <dcterms:created xsi:type="dcterms:W3CDTF">2017-04-07T17:31:58Z</dcterms:created>
  <dcterms:modified xsi:type="dcterms:W3CDTF">2017-04-08T17:17:59Z</dcterms:modified>
</cp:coreProperties>
</file>