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  <p:sldMasterId id="2147483773" r:id="rId2"/>
  </p:sldMasterIdLst>
  <p:sldIdLst>
    <p:sldId id="256" r:id="rId3"/>
    <p:sldId id="260" r:id="rId4"/>
    <p:sldId id="262" r:id="rId5"/>
  </p:sldIdLst>
  <p:sldSz cx="9144000" cy="5143500" type="screen16x9"/>
  <p:notesSz cx="6858000" cy="9144000"/>
  <p:embeddedFontLst>
    <p:embeddedFont>
      <p:font typeface="Gulim" panose="020B0600000101010101" pitchFamily="34" charset="-127"/>
      <p:regular r:id="rId6"/>
    </p:embeddedFont>
    <p:embeddedFont>
      <p:font typeface="맑은 고딕" panose="020B0503020000020004" pitchFamily="34" charset="-127"/>
      <p:regular r:id="rId7"/>
      <p:bold r:id="rId8"/>
    </p:embeddedFont>
    <p:embeddedFont>
      <p:font typeface="黑体" panose="02010609060101010101" pitchFamily="49" charset="-122"/>
      <p:regular r:id="rId9"/>
    </p:embeddedFont>
    <p:embeddedFont>
      <p:font typeface="楷体" panose="02010609060101010101" pitchFamily="49" charset="-122"/>
      <p:regular r:id="rId10"/>
    </p:embeddedFont>
    <p:embeddedFont>
      <p:font typeface="-쉬리B" panose="02030600000101010101" pitchFamily="18" charset="-127"/>
      <p:regular r:id="rId11"/>
    </p:embeddedFont>
    <p:embeddedFont>
      <p:font typeface="-쉬리M" panose="02030600000101010101" pitchFamily="18" charset="-127"/>
      <p:regular r:id="rId12"/>
    </p:embeddedFont>
    <p:embeddedFont>
      <p:font typeface="Arial Black" panose="020B0A04020102020204" pitchFamily="34" charset="0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992"/>
    <a:srgbClr val="0056AC"/>
    <a:srgbClr val="000099"/>
    <a:srgbClr val="333399"/>
    <a:srgbClr val="000066"/>
    <a:srgbClr val="0046AC"/>
    <a:srgbClr val="DDE8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727" autoAdjust="0"/>
  </p:normalViewPr>
  <p:slideViewPr>
    <p:cSldViewPr>
      <p:cViewPr varScale="1">
        <p:scale>
          <a:sx n="90" d="100"/>
          <a:sy n="90" d="100"/>
        </p:scale>
        <p:origin x="810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3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7">
            <a:extLst>
              <a:ext uri="{FF2B5EF4-FFF2-40B4-BE49-F238E27FC236}">
                <a16:creationId xmlns:a16="http://schemas.microsoft.com/office/drawing/2014/main" id="{1A7599AC-4D58-4902-A2AA-E0E59A1C4CBB}"/>
              </a:ext>
            </a:extLst>
          </p:cNvPr>
          <p:cNvSpPr/>
          <p:nvPr userDrawn="1"/>
        </p:nvSpPr>
        <p:spPr>
          <a:xfrm>
            <a:off x="0" y="5116513"/>
            <a:ext cx="9144000" cy="34925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zh-CN" altLang="en-US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8C27B62F-D49C-460C-B072-734F5171B973}"/>
              </a:ext>
            </a:extLst>
          </p:cNvPr>
          <p:cNvSpPr/>
          <p:nvPr userDrawn="1"/>
        </p:nvSpPr>
        <p:spPr>
          <a:xfrm>
            <a:off x="0" y="4357688"/>
            <a:ext cx="9144000" cy="785812"/>
          </a:xfrm>
          <a:prstGeom prst="rect">
            <a:avLst/>
          </a:prstGeom>
          <a:solidFill>
            <a:srgbClr val="00499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zh-CN" altLang="en-US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5" name="矩形 9">
            <a:extLst>
              <a:ext uri="{FF2B5EF4-FFF2-40B4-BE49-F238E27FC236}">
                <a16:creationId xmlns:a16="http://schemas.microsoft.com/office/drawing/2014/main" id="{48B0CB6C-23A1-435A-8D20-D7BD20729893}"/>
              </a:ext>
            </a:extLst>
          </p:cNvPr>
          <p:cNvSpPr/>
          <p:nvPr userDrawn="1"/>
        </p:nvSpPr>
        <p:spPr>
          <a:xfrm>
            <a:off x="0" y="0"/>
            <a:ext cx="9144000" cy="428625"/>
          </a:xfrm>
          <a:prstGeom prst="rect">
            <a:avLst/>
          </a:prstGeom>
          <a:solidFill>
            <a:srgbClr val="004992"/>
          </a:solidFill>
          <a:ln>
            <a:noFill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zh-CN" altLang="en-US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</a:endParaRPr>
          </a:p>
        </p:txBody>
      </p:sp>
      <p:pic>
        <p:nvPicPr>
          <p:cNvPr id="6" name="图片 7">
            <a:extLst>
              <a:ext uri="{FF2B5EF4-FFF2-40B4-BE49-F238E27FC236}">
                <a16:creationId xmlns:a16="http://schemas.microsoft.com/office/drawing/2014/main" id="{05AD9282-F84B-484B-B1C8-68C72EC8D12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4532313"/>
            <a:ext cx="22145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4">
            <a:extLst>
              <a:ext uri="{FF2B5EF4-FFF2-40B4-BE49-F238E27FC236}">
                <a16:creationId xmlns:a16="http://schemas.microsoft.com/office/drawing/2014/main" id="{DB24FADD-16B6-4EA8-A17C-D2E06387077E}"/>
              </a:ext>
            </a:extLst>
          </p:cNvPr>
          <p:cNvSpPr/>
          <p:nvPr userDrawn="1"/>
        </p:nvSpPr>
        <p:spPr>
          <a:xfrm>
            <a:off x="0" y="4343400"/>
            <a:ext cx="9144000" cy="174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zh-CN" altLang="en-US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8" name="矩形 15">
            <a:extLst>
              <a:ext uri="{FF2B5EF4-FFF2-40B4-BE49-F238E27FC236}">
                <a16:creationId xmlns:a16="http://schemas.microsoft.com/office/drawing/2014/main" id="{E71EB0CA-810E-480E-950E-5C763795F01C}"/>
              </a:ext>
            </a:extLst>
          </p:cNvPr>
          <p:cNvSpPr/>
          <p:nvPr userDrawn="1"/>
        </p:nvSpPr>
        <p:spPr>
          <a:xfrm>
            <a:off x="0" y="398463"/>
            <a:ext cx="9144000" cy="79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zh-CN" altLang="en-US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78E6AC81-8A26-4B3B-A14F-76F1BD562F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4857750"/>
            <a:ext cx="1905000" cy="228600"/>
          </a:xfrm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192214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B4AAAB57-D021-4C4B-890A-5157E622A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4857750"/>
            <a:ext cx="2895600" cy="228600"/>
          </a:xfrm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192214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22EC0FD8-F035-46B0-B9AE-9CD636CCB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4857750"/>
            <a:ext cx="1905000" cy="228600"/>
          </a:xfrm>
          <a:ln>
            <a:miter lim="800000"/>
            <a:headEnd/>
            <a:tailEnd/>
          </a:ln>
        </p:spPr>
        <p:txBody>
          <a:bodyPr anchor="t"/>
          <a:lstStyle>
            <a:lvl1pPr>
              <a:defRPr sz="1400">
                <a:solidFill>
                  <a:srgbClr val="192214"/>
                </a:solidFill>
                <a:latin typeface="-쉬리M" panose="02030600000101010101" pitchFamily="18" charset="-127"/>
                <a:ea typeface="-쉬리M" panose="02030600000101010101" pitchFamily="18" charset="-127"/>
              </a:defRPr>
            </a:lvl1pPr>
          </a:lstStyle>
          <a:p>
            <a:pPr>
              <a:defRPr/>
            </a:pPr>
            <a:fld id="{6A3A4197-5C2D-48FE-BC09-23C048E686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888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1A98A1C-6146-41E1-BD2E-F95D3E0D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1E7F4-3F84-4054-A700-796B5FFDA01C}" type="datetimeFigureOut">
              <a:rPr lang="zh-CN" altLang="en-US"/>
              <a:pPr>
                <a:defRPr/>
              </a:pPr>
              <a:t>2020/3/4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DB36CA9A-5EAE-448A-923A-4E5E10BB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5F4A9D2-77B9-490C-B5B0-EFF7246A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F5D0D-1C05-45C7-8406-AD04D6787B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5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673F22D-68DC-4617-920A-EA418F27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CA9DC-1CC2-4075-AEA8-0A75CC28876B}" type="datetimeFigureOut">
              <a:rPr lang="zh-CN" altLang="en-US"/>
              <a:pPr>
                <a:defRPr/>
              </a:pPr>
              <a:t>2020/3/4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1C7191B-DBB1-4704-BFCA-15B46A5F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8E4EE3B-E784-4CDD-9C27-4B60740E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5AA1A-8C06-4A79-9A23-E6847201A9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061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46B199E-1DC0-4001-B5B5-5AF544BD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E1A8B-5C82-42E6-96EF-3C1A2BF49C3D}" type="datetimeFigureOut">
              <a:rPr lang="zh-CN" altLang="en-US"/>
              <a:pPr>
                <a:defRPr/>
              </a:pPr>
              <a:t>2020/3/4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A2E5390-AED9-4332-911B-937E463C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60D6A38-7275-4B67-9ACD-C7334888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56534-8537-4C2C-8D8E-A2F5D3B5A6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720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9F96E-7658-4347-BFC1-D009B1A3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3AEDA-3E84-4DFE-A030-C3AE97899D76}" type="datetimeFigureOut">
              <a:rPr lang="zh-CN" altLang="en-US"/>
              <a:pPr>
                <a:defRPr/>
              </a:pPr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BB70B-3913-4F7D-A0C8-C2E969FF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4ACDE0-EAC2-4DA7-8D13-21F05BB2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6EB5A-B42A-4DAC-911E-F4065FC688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296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85318-22E0-4DAF-B145-7179B9BD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5FC2B-C3A7-4C34-8764-5845CD221803}" type="datetimeFigureOut">
              <a:rPr lang="zh-CN" altLang="en-US"/>
              <a:pPr>
                <a:defRPr/>
              </a:pPr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D2F0B-0838-4AB7-85B6-889BBBB0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CD44AE-C1A2-4116-B9CE-7E0340674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E6495-4122-4558-90AE-2432D84457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68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1729"/>
            <a:ext cx="8229600" cy="579821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679057"/>
          </a:xfrm>
          <a:prstGeom prst="rect">
            <a:avLst/>
          </a:prstGeom>
        </p:spPr>
        <p:txBody>
          <a:bodyPr/>
          <a:lstStyle>
            <a:lvl1pPr>
              <a:defRPr>
                <a:latin typeface="楷体" pitchFamily="49" charset="-122"/>
                <a:ea typeface="楷体" pitchFamily="49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1312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248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A4DE0-4935-4EE7-A20C-05E0F0AA2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5F7B9-B780-4C79-90B0-CB3FFBFDACC2}" type="datetimeFigureOut">
              <a:rPr lang="zh-CN" altLang="en-US"/>
              <a:pPr>
                <a:defRPr/>
              </a:pPr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1FDECB-BF1C-4F2C-A650-6C1365F9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80FBA2-59D5-467D-8103-336BF4DB4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02751-3691-4F59-A4DD-44F35C19E6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20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198B15-4D1D-47CB-A25A-B7E74F9C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CC1EB-CDE0-4D60-88DB-998E3953A5D9}" type="datetimeFigureOut">
              <a:rPr lang="zh-CN" altLang="en-US"/>
              <a:pPr>
                <a:defRPr/>
              </a:pPr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06274-4CE5-4CD7-B382-17CC863B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0F3CCD-080A-4BBD-9A50-ECD09E57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4F18C-8A46-4C97-BAF1-D9CCE08042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08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9B9648-ADDF-4734-8867-43091019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988C6-B849-4510-BFB9-8BA7D1804F29}" type="datetimeFigureOut">
              <a:rPr lang="zh-CN" altLang="en-US"/>
              <a:pPr>
                <a:defRPr/>
              </a:pPr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528777-98BF-4528-8A1B-A5DE636D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EDDA2-13BB-43A7-8277-F65D5921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5A686-AABE-410B-970F-492E8957E1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198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B41E681-2AA1-4E91-9F60-9DC23D16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96082-B8A7-4852-AC4E-D642A7180046}" type="datetimeFigureOut">
              <a:rPr lang="zh-CN" altLang="en-US"/>
              <a:pPr>
                <a:defRPr/>
              </a:pPr>
              <a:t>2020/3/4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5C4EC42-642C-44AD-B005-A61E13D7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AC41455-2044-40D4-A4E3-B474EDBD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4CF03-9B2A-4945-ACEC-0D744063AA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02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3F471016-9834-496D-95F0-D6F41852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5B2FF-F008-4895-AE66-7DDC1EB81990}" type="datetimeFigureOut">
              <a:rPr lang="zh-CN" altLang="en-US"/>
              <a:pPr>
                <a:defRPr/>
              </a:pPr>
              <a:t>2020/3/4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28F9AEA4-D5CD-4ABD-8F5D-FCA2CB5F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13DB649-4ECD-4974-AF31-75F027C0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74B16-6C5F-4089-8976-71DAC99654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39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0E7884B2-F720-4D2B-8D91-BBF32340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0E108-FE03-49EC-B562-DC43AC5DF8D5}" type="datetimeFigureOut">
              <a:rPr lang="zh-CN" altLang="en-US"/>
              <a:pPr>
                <a:defRPr/>
              </a:pPr>
              <a:t>2020/3/4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D1F75357-18CF-4C6C-8473-197CC949B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9F6B9CB-826E-4195-AFC3-AB2A14F82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0B7FE-0AFF-44C1-BBE5-F8FDA0CF0E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84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FE015535-82D2-45B2-BE44-D72EFD201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FE01024-ED54-4812-9021-73ACCB10C07D}" type="datetimeFigureOut">
              <a:rPr lang="zh-CN" altLang="en-US"/>
              <a:pPr>
                <a:defRPr/>
              </a:pPr>
              <a:t>2020/3/4</a:t>
            </a:fld>
            <a:endParaRPr lang="zh-CN" altLang="en-US"/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C4B3AAEA-EF7D-44BB-A9F6-23223F2FC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2567A4FF-FEF7-4C6E-9545-D87F64882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22C212A-87C6-4DBD-AE29-35349032BA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29" name="图片 14">
            <a:extLst>
              <a:ext uri="{FF2B5EF4-FFF2-40B4-BE49-F238E27FC236}">
                <a16:creationId xmlns:a16="http://schemas.microsoft.com/office/drawing/2014/main" id="{3C4BBFD7-A9BA-4C36-9714-D7C12A44D7C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4706938"/>
            <a:ext cx="34893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15">
            <a:extLst>
              <a:ext uri="{FF2B5EF4-FFF2-40B4-BE49-F238E27FC236}">
                <a16:creationId xmlns:a16="http://schemas.microsoft.com/office/drawing/2014/main" id="{1278BA49-3EEC-40B0-93A2-72A51A65AF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700588"/>
            <a:ext cx="3429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图片 22">
            <a:extLst>
              <a:ext uri="{FF2B5EF4-FFF2-40B4-BE49-F238E27FC236}">
                <a16:creationId xmlns:a16="http://schemas.microsoft.com/office/drawing/2014/main" id="{D17C853C-B6A2-4C41-9E16-1003D7C03A0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4689475"/>
            <a:ext cx="17145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-쉬리B" pitchFamily="18" charset="-127"/>
          <a:ea typeface="-쉬리B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-쉬리B" pitchFamily="18" charset="-127"/>
          <a:ea typeface="-쉬리B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-쉬리B" pitchFamily="18" charset="-127"/>
          <a:ea typeface="-쉬리B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-쉬리B" pitchFamily="18" charset="-127"/>
          <a:ea typeface="-쉬리B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-쉬리B" pitchFamily="18" charset="-127"/>
          <a:ea typeface="-쉬리B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-쉬리B" pitchFamily="18" charset="-127"/>
          <a:ea typeface="-쉬리B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-쉬리B" pitchFamily="18" charset="-127"/>
          <a:ea typeface="-쉬리B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-쉬리B" pitchFamily="18" charset="-127"/>
          <a:ea typeface="-쉬리B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rgbClr val="B1C9A9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val="B1C9A9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rgbClr val="B1C9A9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rgbClr val="B1C9A9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rgbClr val="B1C9A9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rgbClr val="B1C9A9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rgbClr val="B1C9A9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rgbClr val="B1C9A9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rgbClr val="B1C9A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53D868-3DEB-43EE-AA18-52491A3F1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504C88-7FC7-47C8-9F01-037DA3470D5D}" type="datetimeFigureOut">
              <a:rPr lang="zh-CN" altLang="en-US"/>
              <a:pPr>
                <a:defRPr/>
              </a:pPr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C36A37-0FE0-4A57-AEFC-F5F37F21E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DD0D4-1F09-4E74-A44C-50F5BF700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ECCD663-9FF0-49B8-9F86-603D03AF92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2053" name="图片 6">
            <a:extLst>
              <a:ext uri="{FF2B5EF4-FFF2-40B4-BE49-F238E27FC236}">
                <a16:creationId xmlns:a16="http://schemas.microsoft.com/office/drawing/2014/main" id="{C6E3E9FB-11A7-4A32-B151-BDF8D87B1FC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79950"/>
            <a:ext cx="43497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图片 7">
            <a:extLst>
              <a:ext uri="{FF2B5EF4-FFF2-40B4-BE49-F238E27FC236}">
                <a16:creationId xmlns:a16="http://schemas.microsoft.com/office/drawing/2014/main" id="{FD7FDA34-0AA6-4580-ACDC-162BE835D19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4643438"/>
            <a:ext cx="48577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맑은 고딕" panose="020B0503020000020004" pitchFamily="34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맑은 고딕" panose="020B0503020000020004" pitchFamily="34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맑은 고딕" panose="020B0503020000020004" pitchFamily="34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맑은 고딕" panose="020B0503020000020004" pitchFamily="34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DB1D585-5289-4074-B721-F33E01B7A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2088"/>
            <a:ext cx="8229600" cy="579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C7322C80-E052-4EE5-8D57-050579A039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915988"/>
            <a:ext cx="8229600" cy="3678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7E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404BA36-4B12-4325-8468-25C0CC151D77}"/>
              </a:ext>
            </a:extLst>
          </p:cNvPr>
          <p:cNvSpPr/>
          <p:nvPr/>
        </p:nvSpPr>
        <p:spPr>
          <a:xfrm>
            <a:off x="0" y="3054350"/>
            <a:ext cx="9144000" cy="33338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zh-CN" altLang="en-US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7171" name="TextBox 6">
            <a:extLst>
              <a:ext uri="{FF2B5EF4-FFF2-40B4-BE49-F238E27FC236}">
                <a16:creationId xmlns:a16="http://schemas.microsoft.com/office/drawing/2014/main" id="{E61DEAC0-CE38-4F69-8B1D-C6131E3AD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786188"/>
            <a:ext cx="29289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/>
            <a:r>
              <a:rPr lang="en-US" altLang="zh-CN" sz="3600">
                <a:solidFill>
                  <a:srgbClr val="C0000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THANKS</a:t>
            </a:r>
            <a:endParaRPr lang="zh-CN" altLang="en-US" sz="3600">
              <a:solidFill>
                <a:srgbClr val="C00000"/>
              </a:solidFill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pic>
        <p:nvPicPr>
          <p:cNvPr id="7172" name="图片 10">
            <a:extLst>
              <a:ext uri="{FF2B5EF4-FFF2-40B4-BE49-F238E27FC236}">
                <a16:creationId xmlns:a16="http://schemas.microsoft.com/office/drawing/2014/main" id="{266CC70D-07A0-4B02-8284-1D66FA944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6">
            <a:extLst>
              <a:ext uri="{FF2B5EF4-FFF2-40B4-BE49-F238E27FC236}">
                <a16:creationId xmlns:a16="http://schemas.microsoft.com/office/drawing/2014/main" id="{EF882DBD-948E-4BDA-B1DA-89C7B6BB4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88" y="3786188"/>
            <a:ext cx="1714500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132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B132">
      <a:majorFont>
        <a:latin typeface="-쉬리B"/>
        <a:ea typeface="-쉬리B"/>
        <a:cs typeface=""/>
      </a:majorFont>
      <a:minorFont>
        <a:latin typeface="-쉬리M"/>
        <a:ea typeface="-쉬리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B13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13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807</TotalTime>
  <Words>1</Words>
  <Application>Microsoft Office PowerPoint</Application>
  <PresentationFormat>On-screen Show (16:9)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-쉬리M</vt:lpstr>
      <vt:lpstr>Gulim</vt:lpstr>
      <vt:lpstr>Arial Black</vt:lpstr>
      <vt:lpstr>楷体</vt:lpstr>
      <vt:lpstr>Arial</vt:lpstr>
      <vt:lpstr>黑体</vt:lpstr>
      <vt:lpstr>-쉬리B</vt:lpstr>
      <vt:lpstr>Calibri</vt:lpstr>
      <vt:lpstr>맑은 고딕</vt:lpstr>
      <vt:lpstr>B132</vt:lpstr>
      <vt:lpstr>自定义设计方案</vt:lpstr>
      <vt:lpstr>PowerPoint Presentation</vt:lpstr>
      <vt:lpstr>PowerPoint Presentation</vt:lpstr>
      <vt:lpstr>PowerPoint Presentation</vt:lpstr>
    </vt:vector>
  </TitlesOfParts>
  <Company>정윤주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정윤주</dc:creator>
  <cp:lastModifiedBy>NTKO</cp:lastModifiedBy>
  <cp:revision>114</cp:revision>
  <dcterms:created xsi:type="dcterms:W3CDTF">2001-07-18T23:57:34Z</dcterms:created>
  <dcterms:modified xsi:type="dcterms:W3CDTF">2020-03-04T09:01:25Z</dcterms:modified>
</cp:coreProperties>
</file>