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59" r:id="rId8"/>
    <p:sldId id="270" r:id="rId9"/>
    <p:sldId id="271" r:id="rId10"/>
    <p:sldId id="272" r:id="rId11"/>
    <p:sldId id="262" r:id="rId12"/>
    <p:sldId id="263" r:id="rId13"/>
    <p:sldId id="264" r:id="rId14"/>
    <p:sldId id="269" r:id="rId15"/>
    <p:sldId id="273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Practice of </a:t>
            </a:r>
            <a:r>
              <a:rPr lang="en-US" altLang="zh-CN" dirty="0" err="1" smtClean="0"/>
              <a:t>vuejs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8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Vuejs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</a:p>
          <a:p>
            <a:pPr lvl="1"/>
            <a:r>
              <a:rPr lang="zh-CN" altLang="en-US" dirty="0"/>
              <a:t>写代码效率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核心是提供对</a:t>
            </a:r>
            <a:r>
              <a:rPr lang="en-US" altLang="zh-CN" dirty="0"/>
              <a:t>View </a:t>
            </a:r>
            <a:r>
              <a:rPr lang="zh-CN" altLang="en-US" dirty="0"/>
              <a:t>和 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的双向数据</a:t>
            </a:r>
            <a:r>
              <a:rPr lang="zh-CN" altLang="en-US" dirty="0" smtClean="0"/>
              <a:t>绑定。只对数据进行关心，并不关心</a:t>
            </a:r>
            <a:r>
              <a:rPr lang="en-US" altLang="zh-CN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4610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代码结构以及模块化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0" y="1484784"/>
            <a:ext cx="71040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9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代码结构以及模块化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50" y="1196752"/>
            <a:ext cx="59531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4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Vuejs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、自然而然代码模块化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有模块化思想，提高模块化。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可阅读性、可维护性增强。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719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Vuejs</a:t>
            </a:r>
            <a:r>
              <a:rPr lang="zh-CN" altLang="en-US" dirty="0" smtClean="0"/>
              <a:t>的核心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object.defineproperty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55" y="2143125"/>
            <a:ext cx="647541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32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双向绑定极简实现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00808"/>
            <a:ext cx="71802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04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大致理解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http://www.cnblogs.com/kidney/p/6052935.html?utm_source=gold_browser_extension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好代码的几个要素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可读性</a:t>
            </a:r>
            <a:r>
              <a:rPr lang="en-US" altLang="zh-CN" dirty="0"/>
              <a:t>——</a:t>
            </a:r>
            <a:r>
              <a:rPr lang="zh-CN" altLang="en-US" dirty="0"/>
              <a:t>不只是你，还有你身边与你合作的其他开发者</a:t>
            </a:r>
          </a:p>
          <a:p>
            <a:r>
              <a:rPr lang="zh-CN" altLang="en-US" b="1" dirty="0"/>
              <a:t>可维护性</a:t>
            </a:r>
            <a:r>
              <a:rPr lang="en-US" altLang="zh-CN" dirty="0"/>
              <a:t>——</a:t>
            </a:r>
            <a:r>
              <a:rPr lang="zh-CN" altLang="en-US" dirty="0"/>
              <a:t>让你的代码在修改的时候很简单</a:t>
            </a:r>
          </a:p>
          <a:p>
            <a:r>
              <a:rPr lang="zh-CN" altLang="en-US" b="1" dirty="0"/>
              <a:t>简洁性</a:t>
            </a:r>
            <a:r>
              <a:rPr lang="en-US" altLang="zh-CN" dirty="0"/>
              <a:t>——</a:t>
            </a:r>
            <a:r>
              <a:rPr lang="zh-CN" altLang="en-US" dirty="0"/>
              <a:t>不要让你的代码看上去毫无必要的复杂</a:t>
            </a:r>
          </a:p>
          <a:p>
            <a:r>
              <a:rPr lang="zh-CN" altLang="en-US" b="1" dirty="0"/>
              <a:t>效率性</a:t>
            </a:r>
            <a:r>
              <a:rPr lang="en-US" altLang="zh-CN" dirty="0"/>
              <a:t>——</a:t>
            </a:r>
            <a:r>
              <a:rPr lang="zh-CN" altLang="en-US" dirty="0"/>
              <a:t>尽可能的让你的代码获得最快的运行速度</a:t>
            </a:r>
          </a:p>
          <a:p>
            <a:r>
              <a:rPr lang="zh-CN" altLang="en-US" b="1" dirty="0"/>
              <a:t>明确性</a:t>
            </a:r>
            <a:r>
              <a:rPr lang="en-US" altLang="zh-CN" dirty="0"/>
              <a:t>——</a:t>
            </a:r>
            <a:r>
              <a:rPr lang="zh-CN" altLang="en-US" dirty="0"/>
              <a:t>如果你的代码能够做到不解自明，在大多数时候，你根本无需为其配备说明文档。在为方法和属性命名的时候，做到尽可能的合理。把长的代码进行拆分。不要复制</a:t>
            </a:r>
            <a:r>
              <a:rPr lang="en-US" altLang="zh-CN" dirty="0"/>
              <a:t>/</a:t>
            </a:r>
            <a:r>
              <a:rPr lang="zh-CN" altLang="en-US" dirty="0"/>
              <a:t>粘贴代码块。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45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你是否曾今在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中碰见这样的代码？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6" y="1124744"/>
            <a:ext cx="8974958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6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现在，我们这样处理它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5930"/>
            <a:ext cx="5904656" cy="571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这种接口你碰见过吧？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340768"/>
            <a:ext cx="12053206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现在这种呢？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628800"/>
            <a:ext cx="1014344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7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Vuejs</a:t>
            </a:r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、自带模板引擎（</a:t>
            </a:r>
            <a:r>
              <a:rPr lang="en-US" altLang="zh-CN" dirty="0" smtClean="0"/>
              <a:t>mustache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代码分离。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文件中不掺杂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代码。可阅读性提高。</a:t>
            </a:r>
            <a:endParaRPr lang="en-US" altLang="zh-CN" dirty="0" smtClean="0"/>
          </a:p>
          <a:p>
            <a:pPr lvl="1"/>
            <a:r>
              <a:rPr lang="zh-CN" altLang="en-US" dirty="0"/>
              <a:t>在模板</a:t>
            </a:r>
            <a:r>
              <a:rPr lang="zh-CN" altLang="en-US" dirty="0" smtClean="0"/>
              <a:t>中有渲染逻辑，逻辑清晰。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处理简单。不需要各种</a:t>
            </a:r>
            <a:r>
              <a:rPr lang="en-US" altLang="zh-CN" dirty="0" smtClean="0"/>
              <a:t>+=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+ join</a:t>
            </a:r>
            <a:r>
              <a:rPr lang="zh-CN" altLang="en-US" dirty="0" smtClean="0"/>
              <a:t>的方式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MVVM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后端：啊呀，可以不用干模板渲染的活了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前端：靠，总算不用给后端解释怎么填数据和换</a:t>
            </a:r>
            <a:r>
              <a:rPr lang="en-US" altLang="zh-CN" dirty="0"/>
              <a:t>Class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en-US" altLang="zh-CN" dirty="0" smtClean="0"/>
              <a:t>----------------------</a:t>
            </a:r>
            <a:r>
              <a:rPr lang="zh-CN" altLang="en-US" dirty="0" smtClean="0"/>
              <a:t>前后端彻底分离</a:t>
            </a:r>
            <a:r>
              <a:rPr lang="en-US" altLang="zh-CN" dirty="0" smtClean="0"/>
              <a:t>----------------------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用户：这个接口快了不少啊！（</a:t>
            </a:r>
            <a:r>
              <a:rPr lang="en-US" altLang="zh-CN" dirty="0"/>
              <a:t>2G</a:t>
            </a:r>
            <a:r>
              <a:rPr lang="zh-CN" altLang="en-US" dirty="0"/>
              <a:t>用户）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80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对数据的操作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11" y="1196752"/>
            <a:ext cx="6456363" cy="64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4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只操作数据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542213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3" y="2708919"/>
            <a:ext cx="8062130" cy="399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1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334</Words>
  <Application>Microsoft Office PowerPoint</Application>
  <PresentationFormat>全屏显示(4:3)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Practice of vuejs</vt:lpstr>
      <vt:lpstr>好代码的几个要素</vt:lpstr>
      <vt:lpstr>你是否曾今在JS中碰见这样的代码？</vt:lpstr>
      <vt:lpstr>现在，我们这样处理它</vt:lpstr>
      <vt:lpstr>这种接口你碰见过吧？</vt:lpstr>
      <vt:lpstr>现在这种呢？</vt:lpstr>
      <vt:lpstr>Vuejs优势</vt:lpstr>
      <vt:lpstr>对数据的操作</vt:lpstr>
      <vt:lpstr>只操作数据</vt:lpstr>
      <vt:lpstr>Vuejs优势</vt:lpstr>
      <vt:lpstr>代码结构以及模块化</vt:lpstr>
      <vt:lpstr>代码结构以及模块化</vt:lpstr>
      <vt:lpstr>Vuejs优势</vt:lpstr>
      <vt:lpstr>Vuejs的核心</vt:lpstr>
      <vt:lpstr>双向绑定极简实现</vt:lpstr>
      <vt:lpstr>大致理解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vuejs</dc:title>
  <dc:creator>sxy</dc:creator>
  <cp:lastModifiedBy>sxy</cp:lastModifiedBy>
  <cp:revision>11</cp:revision>
  <dcterms:created xsi:type="dcterms:W3CDTF">2017-09-04T13:30:08Z</dcterms:created>
  <dcterms:modified xsi:type="dcterms:W3CDTF">2017-09-04T16:23:48Z</dcterms:modified>
</cp:coreProperties>
</file>