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4BFF3-305A-E3D8-69CD-54628C160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3C97D-0D8D-46D7-0EF2-6EE78F34E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820F8-9C47-508F-86AD-AA0424F29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9A35-F563-4D25-AA23-F26DDDA8264B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C10BF-286B-EBC2-5E20-D6DEC8ADF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D5A2C-C2D0-6BCE-933D-BA9B3C4ED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81E4-3EFB-4BA3-8712-E88E326F9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7D76F-DA62-F947-1260-3F4FC9467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F4721A-2F15-2FD4-8A59-DACAA9810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269D6-1756-AFFF-D8ED-BB769683C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9A35-F563-4D25-AA23-F26DDDA8264B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23D94-6B2F-CC90-53C2-0E2308001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3B55C-EE79-2988-BCDD-202E0C653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81E4-3EFB-4BA3-8712-E88E326F9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2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D1B077-C182-4D8B-1906-5A05C0D0F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D99B7A-F565-9C21-6409-648351FFB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62F29-2C2B-9040-CA73-1B9E70092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9A35-F563-4D25-AA23-F26DDDA8264B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DC3E8-2481-33D0-6543-C10D27A3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5CC6B-CBE1-1D39-1D0A-7B345705A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81E4-3EFB-4BA3-8712-E88E326F9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82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C87A6-7DE3-0016-6124-AFED6849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9FB5A-C6AF-A438-2FCD-FC16843C6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87E94-49AE-A423-69FB-4D41408F7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9A35-F563-4D25-AA23-F26DDDA8264B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D537A-030F-6E80-2FBD-3C7FE55E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46AD1-6106-1DE1-FD55-503B9AD9C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81E4-3EFB-4BA3-8712-E88E326F9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92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90950-3A8E-1AD1-86C5-4F44470A1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A91E8-2B9C-FC3A-E66F-22DC36637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297B4-5739-ED90-10B0-C1318188F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9A35-F563-4D25-AA23-F26DDDA8264B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9CFDD-27AD-02C2-E560-E2746AF61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AC222-3D5E-07AB-A250-5B6B030D7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81E4-3EFB-4BA3-8712-E88E326F9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224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FE636-C0A8-A758-EF01-03D407743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99631-8674-4D81-6253-7B42BFE882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DAB08F-5063-A799-1475-9FAE80EFA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EDA4A-5C30-8ABC-6F8C-FAD3E9419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9A35-F563-4D25-AA23-F26DDDA8264B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0FD3E-440F-130A-D85B-056CB304D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425AA-0009-FDCB-82B0-544C0766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81E4-3EFB-4BA3-8712-E88E326F9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15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5B8AF-B595-3CE0-D9A4-99BC7DC5B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D525F-B6BD-9EDC-DD81-B882D91A8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ACD59B-9E8A-A519-84B4-1A1A5D815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9296A1-79D1-02DB-B1E6-CB77A78C7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AE54E8-1254-B0E1-B3FC-F45BEC8368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8DD8A4-2B9E-D571-9CA8-545FB8560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9A35-F563-4D25-AA23-F26DDDA8264B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E4439-E9FB-BDF6-96D7-3D62BCE19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75C190-ECD0-39B3-32B7-06E7E037A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81E4-3EFB-4BA3-8712-E88E326F9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3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55AC6-F15C-5E94-213E-564962A9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FD3576-5EFA-391D-36A6-72E938B50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9A35-F563-4D25-AA23-F26DDDA8264B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BD21F0-6B65-3512-1E85-9A717C1BF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CE68D-9349-D470-2C79-6134ED4E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81E4-3EFB-4BA3-8712-E88E326F9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2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20D701-E890-4C6B-78FC-74F77E3E4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9A35-F563-4D25-AA23-F26DDDA8264B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05BF40-71C8-6D4F-055F-FF0CB66DE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5357A-DC4B-DAA5-82B5-1AF99A2CB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81E4-3EFB-4BA3-8712-E88E326F9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24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24E39-2A5C-B80C-826D-12BCE493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BE3BE-9631-523A-5CE0-BDB2C65E6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AFD50-A091-6E3F-5E25-7C8754912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67A91-E5FA-0A6D-A5CE-C71D3F0C0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9A35-F563-4D25-AA23-F26DDDA8264B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8C6BA-9DB8-CD58-ACBC-369029DC7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03E7F-858C-B65D-E416-02CE4441F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81E4-3EFB-4BA3-8712-E88E326F9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42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54578-A4A7-5F5A-3523-6423B6907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7312DF-6949-F52E-FD30-9724EA4AA4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3AF12-B7AC-BEB8-5C0D-193644008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B98FC-7117-4FC0-3436-7C531CEE7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9A35-F563-4D25-AA23-F26DDDA8264B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BF43E-0029-14C8-30C3-DDCED7C71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A9EE3-D87D-906E-5E92-3E0F0EF5F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281E4-3EFB-4BA3-8712-E88E326F9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3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22E821-8285-51A5-0DBB-B0AEA4CA6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CF6FE-F480-A1B0-77E7-30C091D03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AC354-878B-E374-63E2-BA33069803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179A35-F563-4D25-AA23-F26DDDA8264B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5A808-5A23-60C6-7A23-111BC033D7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9FDD1-4B34-B31E-6545-AA3477C927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3281E4-3EFB-4BA3-8712-E88E326F9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56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2306CF7-20B7-8E45-7C4A-2853023FCAD3}"/>
              </a:ext>
            </a:extLst>
          </p:cNvPr>
          <p:cNvGrpSpPr/>
          <p:nvPr/>
        </p:nvGrpSpPr>
        <p:grpSpPr>
          <a:xfrm>
            <a:off x="1502871" y="782777"/>
            <a:ext cx="8814153" cy="4136870"/>
            <a:chOff x="1502871" y="782777"/>
            <a:chExt cx="8814153" cy="413687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9C94B59-4EE6-E9CE-F4C7-CF662E6A4AA6}"/>
                </a:ext>
              </a:extLst>
            </p:cNvPr>
            <p:cNvGrpSpPr/>
            <p:nvPr/>
          </p:nvGrpSpPr>
          <p:grpSpPr>
            <a:xfrm>
              <a:off x="5589271" y="2880360"/>
              <a:ext cx="1025236" cy="914400"/>
              <a:chOff x="5582689" y="2880360"/>
              <a:chExt cx="1025236" cy="914400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609B2E6-6F1A-BDCC-29C2-9C36CF782B99}"/>
                  </a:ext>
                </a:extLst>
              </p:cNvPr>
              <p:cNvSpPr/>
              <p:nvPr/>
            </p:nvSpPr>
            <p:spPr>
              <a:xfrm>
                <a:off x="5638107" y="2880360"/>
                <a:ext cx="914400" cy="91440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ACF951E-D2C6-76E8-67EE-0C6BBFE8DC6E}"/>
                  </a:ext>
                </a:extLst>
              </p:cNvPr>
              <p:cNvGrpSpPr/>
              <p:nvPr/>
            </p:nvGrpSpPr>
            <p:grpSpPr>
              <a:xfrm>
                <a:off x="5582689" y="2983344"/>
                <a:ext cx="1025236" cy="670309"/>
                <a:chOff x="5582689" y="2974108"/>
                <a:chExt cx="1025236" cy="670309"/>
              </a:xfrm>
            </p:grpSpPr>
            <p:pic>
              <p:nvPicPr>
                <p:cNvPr id="6" name="Graphic 5" descr="Robot with solid fill">
                  <a:extLst>
                    <a:ext uri="{FF2B5EF4-FFF2-40B4-BE49-F238E27FC236}">
                      <a16:creationId xmlns:a16="http://schemas.microsoft.com/office/drawing/2014/main" id="{340974E4-64D5-96CF-FCDF-93063323E0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63013" y="2974108"/>
                  <a:ext cx="464589" cy="464589"/>
                </a:xfrm>
                <a:prstGeom prst="rect">
                  <a:avLst/>
                </a:prstGeom>
              </p:spPr>
            </p:pic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F8CCB89-EAE1-A8F5-CBEA-EEE5B7E7E318}"/>
                    </a:ext>
                  </a:extLst>
                </p:cNvPr>
                <p:cNvSpPr txBox="1"/>
                <p:nvPr/>
              </p:nvSpPr>
              <p:spPr>
                <a:xfrm>
                  <a:off x="5582689" y="3336640"/>
                  <a:ext cx="1025236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400" dirty="0"/>
                    <a:t>AI Agent</a:t>
                  </a:r>
                </a:p>
              </p:txBody>
            </p:sp>
          </p:grpSp>
        </p:grp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069BE36-DE3A-C46B-BBF2-1FB4B00EB54A}"/>
                </a:ext>
              </a:extLst>
            </p:cNvPr>
            <p:cNvSpPr/>
            <p:nvPr/>
          </p:nvSpPr>
          <p:spPr>
            <a:xfrm>
              <a:off x="6696947" y="1699592"/>
              <a:ext cx="1112289" cy="41563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Context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EB43592-F5A7-7423-D67C-FCAAA8D37342}"/>
                </a:ext>
              </a:extLst>
            </p:cNvPr>
            <p:cNvSpPr/>
            <p:nvPr/>
          </p:nvSpPr>
          <p:spPr>
            <a:xfrm>
              <a:off x="6045783" y="782777"/>
              <a:ext cx="1112289" cy="41563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Prompt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F6A711D-63C2-8F84-69B6-B853BE306506}"/>
                </a:ext>
              </a:extLst>
            </p:cNvPr>
            <p:cNvSpPr/>
            <p:nvPr/>
          </p:nvSpPr>
          <p:spPr>
            <a:xfrm>
              <a:off x="3696507" y="3129742"/>
              <a:ext cx="1112289" cy="41563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Planning Module</a:t>
              </a:r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59132BD3-C05B-FF20-76EA-214E05B9FD27}"/>
                </a:ext>
              </a:extLst>
            </p:cNvPr>
            <p:cNvCxnSpPr>
              <a:cxnSpLocks/>
              <a:stCxn id="11" idx="2"/>
              <a:endCxn id="9" idx="0"/>
            </p:cNvCxnSpPr>
            <p:nvPr/>
          </p:nvCxnSpPr>
          <p:spPr>
            <a:xfrm rot="16200000" flipH="1">
              <a:off x="6676921" y="1123421"/>
              <a:ext cx="501178" cy="651164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080B6E2-CE0C-D46D-42C7-22C9D223D046}"/>
                </a:ext>
              </a:extLst>
            </p:cNvPr>
            <p:cNvSpPr/>
            <p:nvPr/>
          </p:nvSpPr>
          <p:spPr>
            <a:xfrm>
              <a:off x="7363814" y="782777"/>
              <a:ext cx="1112289" cy="41563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Knowledge Base</a:t>
              </a:r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FFEE91A9-7096-293F-04FE-65961D917054}"/>
                </a:ext>
              </a:extLst>
            </p:cNvPr>
            <p:cNvCxnSpPr>
              <a:cxnSpLocks/>
              <a:stCxn id="15" idx="2"/>
              <a:endCxn id="9" idx="0"/>
            </p:cNvCxnSpPr>
            <p:nvPr/>
          </p:nvCxnSpPr>
          <p:spPr>
            <a:xfrm rot="5400000">
              <a:off x="7335937" y="1115570"/>
              <a:ext cx="501178" cy="666867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F256CD04-0543-B021-D6F3-03A71E25673A}"/>
                </a:ext>
              </a:extLst>
            </p:cNvPr>
            <p:cNvCxnSpPr>
              <a:cxnSpLocks/>
              <a:stCxn id="4" idx="0"/>
              <a:endCxn id="9" idx="2"/>
            </p:cNvCxnSpPr>
            <p:nvPr/>
          </p:nvCxnSpPr>
          <p:spPr>
            <a:xfrm rot="5400000" flipH="1" flipV="1">
              <a:off x="6294925" y="1922194"/>
              <a:ext cx="765131" cy="115120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0A71D673-FE1C-B1BC-A261-76008B441E0A}"/>
                </a:ext>
              </a:extLst>
            </p:cNvPr>
            <p:cNvCxnSpPr>
              <a:cxnSpLocks/>
              <a:stCxn id="4" idx="2"/>
              <a:endCxn id="12" idx="3"/>
            </p:cNvCxnSpPr>
            <p:nvPr/>
          </p:nvCxnSpPr>
          <p:spPr>
            <a:xfrm rot="10800000" flipV="1">
              <a:off x="4808797" y="3337559"/>
              <a:ext cx="835893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3646A502-4B18-6D69-4576-5BB0AE4EAFEE}"/>
                </a:ext>
              </a:extLst>
            </p:cNvPr>
            <p:cNvSpPr/>
            <p:nvPr/>
          </p:nvSpPr>
          <p:spPr>
            <a:xfrm>
              <a:off x="1502872" y="2783374"/>
              <a:ext cx="1425055" cy="4156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ReAct</a:t>
              </a:r>
              <a:endParaRPr lang="en-US" sz="1400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1A861393-DE47-A189-9E84-A92B4205F88F}"/>
                </a:ext>
              </a:extLst>
            </p:cNvPr>
            <p:cNvSpPr/>
            <p:nvPr/>
          </p:nvSpPr>
          <p:spPr>
            <a:xfrm>
              <a:off x="1502871" y="3521362"/>
              <a:ext cx="1425055" cy="4156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Plan-And-Execute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B1807DA6-0992-17C2-F665-56B52A030AA7}"/>
                </a:ext>
              </a:extLst>
            </p:cNvPr>
            <p:cNvSpPr/>
            <p:nvPr/>
          </p:nvSpPr>
          <p:spPr>
            <a:xfrm>
              <a:off x="7260360" y="3129740"/>
              <a:ext cx="1112289" cy="415637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Tools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F09EF660-75D7-B330-D58C-B108BDECB210}"/>
                </a:ext>
              </a:extLst>
            </p:cNvPr>
            <p:cNvSpPr/>
            <p:nvPr/>
          </p:nvSpPr>
          <p:spPr>
            <a:xfrm>
              <a:off x="8879961" y="2741343"/>
              <a:ext cx="1437063" cy="415637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Web Search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CA173510-3E5A-5CB6-730E-87A8DD62C00F}"/>
                </a:ext>
              </a:extLst>
            </p:cNvPr>
            <p:cNvSpPr/>
            <p:nvPr/>
          </p:nvSpPr>
          <p:spPr>
            <a:xfrm>
              <a:off x="8879960" y="3520898"/>
              <a:ext cx="1437064" cy="415637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Database Fetch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4C4A8A64-F925-800B-6091-0C4828FAECA5}"/>
                </a:ext>
              </a:extLst>
            </p:cNvPr>
            <p:cNvSpPr/>
            <p:nvPr/>
          </p:nvSpPr>
          <p:spPr>
            <a:xfrm>
              <a:off x="4481597" y="1699592"/>
              <a:ext cx="1112289" cy="415637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Memory</a:t>
              </a:r>
            </a:p>
            <a:p>
              <a:pPr algn="ctr"/>
              <a:r>
                <a:rPr lang="en-US" sz="1400" dirty="0"/>
                <a:t>Module</a:t>
              </a:r>
            </a:p>
          </p:txBody>
        </p: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35560EEA-6F88-AA4D-B383-618541BC537A}"/>
                </a:ext>
              </a:extLst>
            </p:cNvPr>
            <p:cNvCxnSpPr>
              <a:cxnSpLocks/>
              <a:stCxn id="4" idx="6"/>
              <a:endCxn id="33" idx="1"/>
            </p:cNvCxnSpPr>
            <p:nvPr/>
          </p:nvCxnSpPr>
          <p:spPr>
            <a:xfrm flipV="1">
              <a:off x="6559089" y="3337559"/>
              <a:ext cx="701271" cy="1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250B5E24-AA9C-DD80-83D8-42CD19B81C35}"/>
                </a:ext>
              </a:extLst>
            </p:cNvPr>
            <p:cNvSpPr/>
            <p:nvPr/>
          </p:nvSpPr>
          <p:spPr>
            <a:xfrm>
              <a:off x="5549091" y="4504010"/>
              <a:ext cx="1112289" cy="41563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Action</a:t>
              </a:r>
            </a:p>
          </p:txBody>
        </p: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AFDEFD37-1680-6D34-940A-FAB1E1ED6ECC}"/>
                </a:ext>
              </a:extLst>
            </p:cNvPr>
            <p:cNvCxnSpPr>
              <a:cxnSpLocks/>
              <a:stCxn id="4" idx="4"/>
              <a:endCxn id="54" idx="0"/>
            </p:cNvCxnSpPr>
            <p:nvPr/>
          </p:nvCxnSpPr>
          <p:spPr>
            <a:xfrm rot="16200000" flipH="1">
              <a:off x="5748937" y="4147711"/>
              <a:ext cx="709250" cy="3347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7CD57D08-F84E-B106-A38D-79838D3EFF26}"/>
                </a:ext>
              </a:extLst>
            </p:cNvPr>
            <p:cNvCxnSpPr>
              <a:cxnSpLocks/>
              <a:stCxn id="33" idx="3"/>
              <a:endCxn id="34" idx="1"/>
            </p:cNvCxnSpPr>
            <p:nvPr/>
          </p:nvCxnSpPr>
          <p:spPr>
            <a:xfrm flipV="1">
              <a:off x="8372649" y="2949162"/>
              <a:ext cx="507312" cy="388397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26E4C676-B3A2-CBB4-C697-E19E972774AD}"/>
                </a:ext>
              </a:extLst>
            </p:cNvPr>
            <p:cNvCxnSpPr>
              <a:cxnSpLocks/>
              <a:stCxn id="33" idx="3"/>
              <a:endCxn id="35" idx="1"/>
            </p:cNvCxnSpPr>
            <p:nvPr/>
          </p:nvCxnSpPr>
          <p:spPr>
            <a:xfrm>
              <a:off x="8372649" y="3337559"/>
              <a:ext cx="507311" cy="391158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1A79758E-90A5-B5E3-7A4A-28D02DD740BB}"/>
                </a:ext>
              </a:extLst>
            </p:cNvPr>
            <p:cNvCxnSpPr>
              <a:cxnSpLocks/>
              <a:stCxn id="4" idx="0"/>
              <a:endCxn id="36" idx="2"/>
            </p:cNvCxnSpPr>
            <p:nvPr/>
          </p:nvCxnSpPr>
          <p:spPr>
            <a:xfrm rot="16200000" flipV="1">
              <a:off x="5187251" y="1965721"/>
              <a:ext cx="765131" cy="1064147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15AF202D-8B2E-5139-F492-55FABDF83D53}"/>
                </a:ext>
              </a:extLst>
            </p:cNvPr>
            <p:cNvCxnSpPr>
              <a:cxnSpLocks/>
              <a:stCxn id="33" idx="2"/>
              <a:endCxn id="54" idx="3"/>
            </p:cNvCxnSpPr>
            <p:nvPr/>
          </p:nvCxnSpPr>
          <p:spPr>
            <a:xfrm rot="5400000">
              <a:off x="6655717" y="3551041"/>
              <a:ext cx="1166452" cy="1155125"/>
            </a:xfrm>
            <a:prstGeom prst="bentConnector2">
              <a:avLst/>
            </a:prstGeom>
            <a:ln w="15875">
              <a:solidFill>
                <a:schemeClr val="tx1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A51BCAD7-361B-3AD1-20E9-D24A50F201C6}"/>
                </a:ext>
              </a:extLst>
            </p:cNvPr>
            <p:cNvCxnSpPr>
              <a:cxnSpLocks/>
              <a:stCxn id="36" idx="1"/>
              <a:endCxn id="12" idx="0"/>
            </p:cNvCxnSpPr>
            <p:nvPr/>
          </p:nvCxnSpPr>
          <p:spPr>
            <a:xfrm rot="10800000" flipV="1">
              <a:off x="4252653" y="1907410"/>
              <a:ext cx="228945" cy="1222331"/>
            </a:xfrm>
            <a:prstGeom prst="bentConnector2">
              <a:avLst/>
            </a:prstGeom>
            <a:ln w="15875">
              <a:solidFill>
                <a:schemeClr val="tx1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05D9730A-54D9-E6E8-0BA1-3E1F3E2AB102}"/>
                </a:ext>
              </a:extLst>
            </p:cNvPr>
            <p:cNvSpPr/>
            <p:nvPr/>
          </p:nvSpPr>
          <p:spPr>
            <a:xfrm>
              <a:off x="4670598" y="889020"/>
              <a:ext cx="1112289" cy="41563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History</a:t>
              </a:r>
            </a:p>
          </p:txBody>
        </p:sp>
        <p:cxnSp>
          <p:nvCxnSpPr>
            <p:cNvPr id="78" name="Connector: Elbow 77">
              <a:extLst>
                <a:ext uri="{FF2B5EF4-FFF2-40B4-BE49-F238E27FC236}">
                  <a16:creationId xmlns:a16="http://schemas.microsoft.com/office/drawing/2014/main" id="{0D314F4D-B177-A1D7-2BFC-90749F44B527}"/>
                </a:ext>
              </a:extLst>
            </p:cNvPr>
            <p:cNvCxnSpPr>
              <a:cxnSpLocks/>
              <a:stCxn id="12" idx="1"/>
              <a:endCxn id="30" idx="3"/>
            </p:cNvCxnSpPr>
            <p:nvPr/>
          </p:nvCxnSpPr>
          <p:spPr>
            <a:xfrm rot="10800000">
              <a:off x="2927927" y="2991193"/>
              <a:ext cx="768580" cy="346368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or: Elbow 80">
              <a:extLst>
                <a:ext uri="{FF2B5EF4-FFF2-40B4-BE49-F238E27FC236}">
                  <a16:creationId xmlns:a16="http://schemas.microsoft.com/office/drawing/2014/main" id="{38DCC746-7685-C44F-E484-DEE8390ED9C0}"/>
                </a:ext>
              </a:extLst>
            </p:cNvPr>
            <p:cNvCxnSpPr>
              <a:cxnSpLocks/>
              <a:stCxn id="12" idx="1"/>
              <a:endCxn id="31" idx="3"/>
            </p:cNvCxnSpPr>
            <p:nvPr/>
          </p:nvCxnSpPr>
          <p:spPr>
            <a:xfrm rot="10800000" flipV="1">
              <a:off x="2927927" y="3337561"/>
              <a:ext cx="768581" cy="391620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962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E701D99-D3CE-7972-0452-E9B087F34E4D}"/>
              </a:ext>
            </a:extLst>
          </p:cNvPr>
          <p:cNvGrpSpPr/>
          <p:nvPr/>
        </p:nvGrpSpPr>
        <p:grpSpPr>
          <a:xfrm>
            <a:off x="2439006" y="641123"/>
            <a:ext cx="8412736" cy="5717117"/>
            <a:chOff x="2439006" y="641123"/>
            <a:chExt cx="8412736" cy="5717117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CD2D8E2-AC4F-6171-219D-34797F4C0477}"/>
                </a:ext>
              </a:extLst>
            </p:cNvPr>
            <p:cNvSpPr/>
            <p:nvPr/>
          </p:nvSpPr>
          <p:spPr>
            <a:xfrm>
              <a:off x="4881962" y="641616"/>
              <a:ext cx="1305447" cy="1340635"/>
            </a:xfrm>
            <a:prstGeom prst="roundRect">
              <a:avLst>
                <a:gd name="adj" fmla="val 5070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A3D72B1-23D2-48B7-63B0-F2895E03E60F}"/>
                </a:ext>
              </a:extLst>
            </p:cNvPr>
            <p:cNvSpPr txBox="1"/>
            <p:nvPr/>
          </p:nvSpPr>
          <p:spPr>
            <a:xfrm>
              <a:off x="5202176" y="641123"/>
              <a:ext cx="66501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/>
                <a:t>Plan</a:t>
              </a:r>
            </a:p>
          </p:txBody>
        </p:sp>
        <p:pic>
          <p:nvPicPr>
            <p:cNvPr id="8" name="Graphic 7" descr="Left Brain with solid fill">
              <a:extLst>
                <a:ext uri="{FF2B5EF4-FFF2-40B4-BE49-F238E27FC236}">
                  <a16:creationId xmlns:a16="http://schemas.microsoft.com/office/drawing/2014/main" id="{1530299A-219C-C1B6-660D-344E921BC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20689" y="884288"/>
              <a:ext cx="427993" cy="427993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C101D4C-3364-F77F-BCC8-D0730DC1F83D}"/>
                </a:ext>
              </a:extLst>
            </p:cNvPr>
            <p:cNvGrpSpPr/>
            <p:nvPr/>
          </p:nvGrpSpPr>
          <p:grpSpPr>
            <a:xfrm>
              <a:off x="4899484" y="1235083"/>
              <a:ext cx="1141097" cy="733083"/>
              <a:chOff x="4670480" y="1793993"/>
              <a:chExt cx="1141097" cy="733083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2B167D3-A442-3544-8CF5-FC29D7B6C630}"/>
                  </a:ext>
                </a:extLst>
              </p:cNvPr>
              <p:cNvSpPr txBox="1"/>
              <p:nvPr/>
            </p:nvSpPr>
            <p:spPr>
              <a:xfrm>
                <a:off x="4670480" y="1793993"/>
                <a:ext cx="552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u="sng" dirty="0"/>
                  <a:t>Tasks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2A5A70A-6293-8FC6-D342-28C26041545A}"/>
                  </a:ext>
                </a:extLst>
              </p:cNvPr>
              <p:cNvSpPr txBox="1"/>
              <p:nvPr/>
            </p:nvSpPr>
            <p:spPr>
              <a:xfrm>
                <a:off x="4788686" y="1973078"/>
                <a:ext cx="31611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1.</a:t>
                </a:r>
              </a:p>
              <a:p>
                <a:r>
                  <a:rPr lang="en-US" sz="1000" dirty="0"/>
                  <a:t>2.</a:t>
                </a:r>
              </a:p>
              <a:p>
                <a:r>
                  <a:rPr lang="en-US" sz="1000" dirty="0"/>
                  <a:t>3. 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7CB24BD0-2D04-39DB-40DC-15EB26A49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4959" y="2104342"/>
                <a:ext cx="766618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D0FCAE0-B136-A2B2-90D0-3CA08AD164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4959" y="2259050"/>
                <a:ext cx="766618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47D290A-5D39-59F7-A7E5-2443DD55E7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4959" y="2413759"/>
                <a:ext cx="766618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13FA5BC-D2DB-4D6D-1716-6667A8BEC291}"/>
                </a:ext>
              </a:extLst>
            </p:cNvPr>
            <p:cNvGrpSpPr/>
            <p:nvPr/>
          </p:nvGrpSpPr>
          <p:grpSpPr>
            <a:xfrm>
              <a:off x="7241853" y="2631561"/>
              <a:ext cx="1305447" cy="1341128"/>
              <a:chOff x="7803167" y="2912218"/>
              <a:chExt cx="1305447" cy="1341128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A422B968-507B-DC16-24BD-3E47EE4AA448}"/>
                  </a:ext>
                </a:extLst>
              </p:cNvPr>
              <p:cNvSpPr/>
              <p:nvPr/>
            </p:nvSpPr>
            <p:spPr>
              <a:xfrm>
                <a:off x="7803167" y="2912711"/>
                <a:ext cx="1305447" cy="1340635"/>
              </a:xfrm>
              <a:prstGeom prst="roundRect">
                <a:avLst>
                  <a:gd name="adj" fmla="val 5070"/>
                </a:avLst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3235613-49C7-39BA-FC47-03591B13958C}"/>
                  </a:ext>
                </a:extLst>
              </p:cNvPr>
              <p:cNvSpPr txBox="1"/>
              <p:nvPr/>
            </p:nvSpPr>
            <p:spPr>
              <a:xfrm>
                <a:off x="7978656" y="2912218"/>
                <a:ext cx="98523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/>
                  <a:t>Execute</a:t>
                </a:r>
              </a:p>
            </p:txBody>
          </p:sp>
          <p:pic>
            <p:nvPicPr>
              <p:cNvPr id="19" name="Graphic 18" descr="Left Brain with solid fill">
                <a:extLst>
                  <a:ext uri="{FF2B5EF4-FFF2-40B4-BE49-F238E27FC236}">
                    <a16:creationId xmlns:a16="http://schemas.microsoft.com/office/drawing/2014/main" id="{99CC35FA-C68E-BADB-07C7-FEED7271AB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241894" y="3155383"/>
                <a:ext cx="427993" cy="427993"/>
              </a:xfrm>
              <a:prstGeom prst="rect">
                <a:avLst/>
              </a:prstGeom>
            </p:spPr>
          </p:pic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E27B2C42-83AD-1442-F01E-6FFBFC30C871}"/>
                  </a:ext>
                </a:extLst>
              </p:cNvPr>
              <p:cNvGrpSpPr/>
              <p:nvPr/>
            </p:nvGrpSpPr>
            <p:grpSpPr>
              <a:xfrm>
                <a:off x="7820689" y="3498104"/>
                <a:ext cx="1141097" cy="733083"/>
                <a:chOff x="4670480" y="1793993"/>
                <a:chExt cx="1141097" cy="733083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7AE6C6C-0C87-47A8-F3AD-6D9C4B7AE44A}"/>
                    </a:ext>
                  </a:extLst>
                </p:cNvPr>
                <p:cNvSpPr txBox="1"/>
                <p:nvPr/>
              </p:nvSpPr>
              <p:spPr>
                <a:xfrm>
                  <a:off x="4670480" y="1793993"/>
                  <a:ext cx="55252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u="sng" dirty="0"/>
                    <a:t>Tasks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EB7CCB2-7CF1-4256-0177-E52990C2EA3A}"/>
                    </a:ext>
                  </a:extLst>
                </p:cNvPr>
                <p:cNvSpPr txBox="1"/>
                <p:nvPr/>
              </p:nvSpPr>
              <p:spPr>
                <a:xfrm>
                  <a:off x="4788686" y="1973078"/>
                  <a:ext cx="316112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1.</a:t>
                  </a:r>
                </a:p>
                <a:p>
                  <a:r>
                    <a:rPr lang="en-US" sz="1000" dirty="0"/>
                    <a:t>2.</a:t>
                  </a:r>
                </a:p>
                <a:p>
                  <a:r>
                    <a:rPr lang="en-US" sz="1000" dirty="0"/>
                    <a:t>3. </a:t>
                  </a:r>
                </a:p>
              </p:txBody>
            </p: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AAA4D6B5-7EE4-E070-D45F-AF5F4E3DC5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44959" y="2104342"/>
                  <a:ext cx="76661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85088DA2-7F8B-6F93-8C08-958F36E644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44959" y="2259050"/>
                  <a:ext cx="76661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91B66170-7CD3-C0FC-CE48-C958E3BEA0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44959" y="2413759"/>
                  <a:ext cx="76661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4FFE01B-B2F9-C252-F303-1EF42F35C027}"/>
                </a:ext>
              </a:extLst>
            </p:cNvPr>
            <p:cNvSpPr/>
            <p:nvPr/>
          </p:nvSpPr>
          <p:spPr>
            <a:xfrm>
              <a:off x="4881962" y="4654816"/>
              <a:ext cx="1305447" cy="1703424"/>
            </a:xfrm>
            <a:prstGeom prst="roundRect">
              <a:avLst>
                <a:gd name="adj" fmla="val 5070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FFFC778-13B9-7898-87EF-203A6EBC07C2}"/>
                </a:ext>
              </a:extLst>
            </p:cNvPr>
            <p:cNvSpPr txBox="1"/>
            <p:nvPr/>
          </p:nvSpPr>
          <p:spPr>
            <a:xfrm>
              <a:off x="5057452" y="4654323"/>
              <a:ext cx="98523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/>
                <a:t>Reflect</a:t>
              </a:r>
            </a:p>
          </p:txBody>
        </p:sp>
        <p:pic>
          <p:nvPicPr>
            <p:cNvPr id="28" name="Graphic 27" descr="Left Brain with solid fill">
              <a:extLst>
                <a:ext uri="{FF2B5EF4-FFF2-40B4-BE49-F238E27FC236}">
                  <a16:creationId xmlns:a16="http://schemas.microsoft.com/office/drawing/2014/main" id="{0CD33EDA-F63D-B046-0115-456806E20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20689" y="4897488"/>
              <a:ext cx="427993" cy="427993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46747F1-15D3-CE82-CE98-8E66F66EEC1B}"/>
                </a:ext>
              </a:extLst>
            </p:cNvPr>
            <p:cNvSpPr txBox="1"/>
            <p:nvPr/>
          </p:nvSpPr>
          <p:spPr>
            <a:xfrm>
              <a:off x="4899484" y="5240209"/>
              <a:ext cx="8837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u="sng" dirty="0"/>
                <a:t>Evaluation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CB55C87-6ABB-591C-76DF-FF1612156F75}"/>
                </a:ext>
              </a:extLst>
            </p:cNvPr>
            <p:cNvSpPr txBox="1"/>
            <p:nvPr/>
          </p:nvSpPr>
          <p:spPr>
            <a:xfrm>
              <a:off x="5017690" y="5419294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1. 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EF6B9A8-C709-9E6C-BAE3-0D98AD7EB262}"/>
                </a:ext>
              </a:extLst>
            </p:cNvPr>
            <p:cNvCxnSpPr>
              <a:cxnSpLocks/>
            </p:cNvCxnSpPr>
            <p:nvPr/>
          </p:nvCxnSpPr>
          <p:spPr>
            <a:xfrm>
              <a:off x="5273963" y="5550558"/>
              <a:ext cx="766618" cy="0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Graphic 35" descr="Woman with solid fill">
              <a:extLst>
                <a:ext uri="{FF2B5EF4-FFF2-40B4-BE49-F238E27FC236}">
                  <a16:creationId xmlns:a16="http://schemas.microsoft.com/office/drawing/2014/main" id="{A2F0B8F5-AC0C-DC14-657E-1AC408214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69773" y="2842945"/>
              <a:ext cx="651164" cy="651164"/>
            </a:xfrm>
            <a:prstGeom prst="rect">
              <a:avLst/>
            </a:prstGeom>
          </p:spPr>
        </p:pic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B0CF8F5-09FF-3FDA-F28D-8FCD650C3DD0}"/>
                </a:ext>
              </a:extLst>
            </p:cNvPr>
            <p:cNvGrpSpPr/>
            <p:nvPr/>
          </p:nvGrpSpPr>
          <p:grpSpPr>
            <a:xfrm>
              <a:off x="9303091" y="2952939"/>
              <a:ext cx="1548651" cy="698373"/>
              <a:chOff x="9864405" y="3242190"/>
              <a:chExt cx="1548651" cy="698373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3A2AEA58-A280-AB7A-D68E-C6106B173888}"/>
                  </a:ext>
                </a:extLst>
              </p:cNvPr>
              <p:cNvSpPr/>
              <p:nvPr/>
            </p:nvSpPr>
            <p:spPr>
              <a:xfrm>
                <a:off x="9864405" y="3242190"/>
                <a:ext cx="1548651" cy="670665"/>
              </a:xfrm>
              <a:prstGeom prst="roundRect">
                <a:avLst>
                  <a:gd name="adj" fmla="val 5070"/>
                </a:avLst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DBA7190-83D6-8344-6C0E-91EE1346FE05}"/>
                  </a:ext>
                </a:extLst>
              </p:cNvPr>
              <p:cNvSpPr txBox="1"/>
              <p:nvPr/>
            </p:nvSpPr>
            <p:spPr>
              <a:xfrm>
                <a:off x="9882877" y="3602009"/>
                <a:ext cx="6711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/>
                  <a:t>Tools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B7E9701-9559-EB82-5B1A-6C8D369AEB14}"/>
                  </a:ext>
                </a:extLst>
              </p:cNvPr>
              <p:cNvSpPr txBox="1"/>
              <p:nvPr/>
            </p:nvSpPr>
            <p:spPr>
              <a:xfrm>
                <a:off x="10554074" y="3602009"/>
                <a:ext cx="85283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/>
                  <a:t>Actions</a:t>
                </a:r>
              </a:p>
            </p:txBody>
          </p:sp>
          <p:pic>
            <p:nvPicPr>
              <p:cNvPr id="41" name="Graphic 40" descr="Tools outline">
                <a:extLst>
                  <a:ext uri="{FF2B5EF4-FFF2-40B4-BE49-F238E27FC236}">
                    <a16:creationId xmlns:a16="http://schemas.microsoft.com/office/drawing/2014/main" id="{FCE52A2F-1F59-CE9F-4171-04C2FFAE54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031215" y="3308469"/>
                <a:ext cx="374522" cy="374522"/>
              </a:xfrm>
              <a:prstGeom prst="rect">
                <a:avLst/>
              </a:prstGeom>
            </p:spPr>
          </p:pic>
          <p:pic>
            <p:nvPicPr>
              <p:cNvPr id="43" name="Graphic 42" descr="Rocket outline">
                <a:extLst>
                  <a:ext uri="{FF2B5EF4-FFF2-40B4-BE49-F238E27FC236}">
                    <a16:creationId xmlns:a16="http://schemas.microsoft.com/office/drawing/2014/main" id="{85C90194-4105-7ABF-7790-210D879201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850749" y="3308261"/>
                <a:ext cx="374522" cy="374522"/>
              </a:xfrm>
              <a:prstGeom prst="rect">
                <a:avLst/>
              </a:prstGeom>
            </p:spPr>
          </p:pic>
        </p:grp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6B64F8E9-E479-8C55-F8CC-EC1468B0E392}"/>
                </a:ext>
              </a:extLst>
            </p:cNvPr>
            <p:cNvCxnSpPr>
              <a:stCxn id="17" idx="3"/>
              <a:endCxn id="37" idx="1"/>
            </p:cNvCxnSpPr>
            <p:nvPr/>
          </p:nvCxnSpPr>
          <p:spPr>
            <a:xfrm flipV="1">
              <a:off x="8547300" y="3288272"/>
              <a:ext cx="755791" cy="14100"/>
            </a:xfrm>
            <a:prstGeom prst="bentConnector3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or: Curved 48">
              <a:extLst>
                <a:ext uri="{FF2B5EF4-FFF2-40B4-BE49-F238E27FC236}">
                  <a16:creationId xmlns:a16="http://schemas.microsoft.com/office/drawing/2014/main" id="{940EB74A-6D55-467D-0571-DA33E07493FD}"/>
                </a:ext>
              </a:extLst>
            </p:cNvPr>
            <p:cNvCxnSpPr>
              <a:stCxn id="4" idx="3"/>
              <a:endCxn id="18" idx="0"/>
            </p:cNvCxnSpPr>
            <p:nvPr/>
          </p:nvCxnSpPr>
          <p:spPr>
            <a:xfrm>
              <a:off x="6187409" y="1311934"/>
              <a:ext cx="1722549" cy="1319627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EF7889C-1414-CB45-8F96-87A6B40BE94E}"/>
                </a:ext>
              </a:extLst>
            </p:cNvPr>
            <p:cNvSpPr txBox="1"/>
            <p:nvPr/>
          </p:nvSpPr>
          <p:spPr>
            <a:xfrm>
              <a:off x="6639249" y="1601625"/>
              <a:ext cx="162717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2. Execute Tasks</a:t>
              </a:r>
            </a:p>
          </p:txBody>
        </p:sp>
        <p:cxnSp>
          <p:nvCxnSpPr>
            <p:cNvPr id="51" name="Connector: Curved 50">
              <a:extLst>
                <a:ext uri="{FF2B5EF4-FFF2-40B4-BE49-F238E27FC236}">
                  <a16:creationId xmlns:a16="http://schemas.microsoft.com/office/drawing/2014/main" id="{7584AB62-551C-FA1B-5832-98202B8BEB4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304192" y="3886025"/>
              <a:ext cx="1533839" cy="170716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81B9FD6-5B92-38C3-4713-31E298EAC306}"/>
                </a:ext>
              </a:extLst>
            </p:cNvPr>
            <p:cNvSpPr txBox="1"/>
            <p:nvPr/>
          </p:nvSpPr>
          <p:spPr>
            <a:xfrm>
              <a:off x="6840132" y="4531708"/>
              <a:ext cx="362650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3. Update state and reflect on outcome</a:t>
              </a:r>
            </a:p>
          </p:txBody>
        </p:sp>
        <p:pic>
          <p:nvPicPr>
            <p:cNvPr id="58" name="Graphic 57" descr="Circles with arrows with solid fill">
              <a:extLst>
                <a:ext uri="{FF2B5EF4-FFF2-40B4-BE49-F238E27FC236}">
                  <a16:creationId xmlns:a16="http://schemas.microsoft.com/office/drawing/2014/main" id="{9B9FE7B9-F3E6-006E-687A-CDA5CE8E7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491654" y="2730344"/>
              <a:ext cx="914400" cy="91440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7162CC6-42F7-16F3-6C9A-33CC002A9F23}"/>
                </a:ext>
              </a:extLst>
            </p:cNvPr>
            <p:cNvSpPr txBox="1"/>
            <p:nvPr/>
          </p:nvSpPr>
          <p:spPr>
            <a:xfrm>
              <a:off x="3312782" y="3534913"/>
              <a:ext cx="147431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Loop to completion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8C44FEC-1B7B-4169-29F6-43A3291CA121}"/>
                </a:ext>
              </a:extLst>
            </p:cNvPr>
            <p:cNvSpPr txBox="1"/>
            <p:nvPr/>
          </p:nvSpPr>
          <p:spPr>
            <a:xfrm>
              <a:off x="4913340" y="5586572"/>
              <a:ext cx="7954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u="sng" dirty="0"/>
                <a:t>Critiques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82C33C2-A72F-DA1D-DAD6-662ABE3A058F}"/>
                </a:ext>
              </a:extLst>
            </p:cNvPr>
            <p:cNvSpPr txBox="1"/>
            <p:nvPr/>
          </p:nvSpPr>
          <p:spPr>
            <a:xfrm>
              <a:off x="5031546" y="5765657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1. 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0B516D8-D4F6-BF60-A317-B7EF41A3A8A9}"/>
                </a:ext>
              </a:extLst>
            </p:cNvPr>
            <p:cNvCxnSpPr>
              <a:cxnSpLocks/>
            </p:cNvCxnSpPr>
            <p:nvPr/>
          </p:nvCxnSpPr>
          <p:spPr>
            <a:xfrm>
              <a:off x="5287819" y="5896921"/>
              <a:ext cx="766618" cy="0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054C443-BAC8-3E83-CF28-1E202FAF7AEB}"/>
                </a:ext>
              </a:extLst>
            </p:cNvPr>
            <p:cNvSpPr txBox="1"/>
            <p:nvPr/>
          </p:nvSpPr>
          <p:spPr>
            <a:xfrm>
              <a:off x="4917482" y="5932934"/>
              <a:ext cx="9953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u="sng" dirty="0"/>
                <a:t>Suggestions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A4C0BD7-5687-7C1A-2251-3363AB670974}"/>
                </a:ext>
              </a:extLst>
            </p:cNvPr>
            <p:cNvSpPr txBox="1"/>
            <p:nvPr/>
          </p:nvSpPr>
          <p:spPr>
            <a:xfrm>
              <a:off x="5035688" y="6112019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1. 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5125153-AB54-157B-EA1D-A2999B44C9F4}"/>
                </a:ext>
              </a:extLst>
            </p:cNvPr>
            <p:cNvCxnSpPr>
              <a:cxnSpLocks/>
            </p:cNvCxnSpPr>
            <p:nvPr/>
          </p:nvCxnSpPr>
          <p:spPr>
            <a:xfrm>
              <a:off x="5291961" y="6243283"/>
              <a:ext cx="766618" cy="0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or: Curved 67">
              <a:extLst>
                <a:ext uri="{FF2B5EF4-FFF2-40B4-BE49-F238E27FC236}">
                  <a16:creationId xmlns:a16="http://schemas.microsoft.com/office/drawing/2014/main" id="{0E917CB9-FC23-81E6-87B9-BF83BDF48538}"/>
                </a:ext>
              </a:extLst>
            </p:cNvPr>
            <p:cNvCxnSpPr>
              <a:cxnSpLocks/>
              <a:stCxn id="26" idx="1"/>
              <a:endCxn id="36" idx="2"/>
            </p:cNvCxnSpPr>
            <p:nvPr/>
          </p:nvCxnSpPr>
          <p:spPr>
            <a:xfrm rot="10800000">
              <a:off x="2795356" y="3494110"/>
              <a:ext cx="2086607" cy="201241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or: Curved 70">
              <a:extLst>
                <a:ext uri="{FF2B5EF4-FFF2-40B4-BE49-F238E27FC236}">
                  <a16:creationId xmlns:a16="http://schemas.microsoft.com/office/drawing/2014/main" id="{E7F0D7EE-E787-A1C1-0EDB-E626AA9E5CE4}"/>
                </a:ext>
              </a:extLst>
            </p:cNvPr>
            <p:cNvCxnSpPr>
              <a:cxnSpLocks/>
              <a:stCxn id="36" idx="0"/>
              <a:endCxn id="4" idx="1"/>
            </p:cNvCxnSpPr>
            <p:nvPr/>
          </p:nvCxnSpPr>
          <p:spPr>
            <a:xfrm rot="5400000" flipH="1" flipV="1">
              <a:off x="3073153" y="1034137"/>
              <a:ext cx="1531011" cy="2086607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9A5F07A-8FDE-08D4-C659-1BC3F2D3AFF0}"/>
                </a:ext>
              </a:extLst>
            </p:cNvPr>
            <p:cNvSpPr txBox="1"/>
            <p:nvPr/>
          </p:nvSpPr>
          <p:spPr>
            <a:xfrm>
              <a:off x="2700941" y="1770902"/>
              <a:ext cx="1324273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1. Plan Tasks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CFFED77-CD2C-317F-D16D-ADE5AC226791}"/>
                </a:ext>
              </a:extLst>
            </p:cNvPr>
            <p:cNvSpPr txBox="1"/>
            <p:nvPr/>
          </p:nvSpPr>
          <p:spPr>
            <a:xfrm>
              <a:off x="2439006" y="4185528"/>
              <a:ext cx="129573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4b. Respond</a:t>
              </a:r>
            </a:p>
          </p:txBody>
        </p:sp>
        <p:cxnSp>
          <p:nvCxnSpPr>
            <p:cNvPr id="79" name="Connector: Curved 78">
              <a:extLst>
                <a:ext uri="{FF2B5EF4-FFF2-40B4-BE49-F238E27FC236}">
                  <a16:creationId xmlns:a16="http://schemas.microsoft.com/office/drawing/2014/main" id="{2944C949-DCB8-23DF-0BB6-403890B2737F}"/>
                </a:ext>
              </a:extLst>
            </p:cNvPr>
            <p:cNvCxnSpPr>
              <a:cxnSpLocks/>
              <a:stCxn id="27" idx="0"/>
              <a:endCxn id="4" idx="2"/>
            </p:cNvCxnSpPr>
            <p:nvPr/>
          </p:nvCxnSpPr>
          <p:spPr>
            <a:xfrm rot="16200000" flipV="1">
              <a:off x="4206341" y="3310596"/>
              <a:ext cx="2672072" cy="1538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1DB53B8-DB5A-6687-19BA-5A6D8383C820}"/>
                </a:ext>
              </a:extLst>
            </p:cNvPr>
            <p:cNvSpPr txBox="1"/>
            <p:nvPr/>
          </p:nvSpPr>
          <p:spPr>
            <a:xfrm>
              <a:off x="4934374" y="2952939"/>
              <a:ext cx="1605866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i="1" dirty="0"/>
                <a:t>4a. Re-plan as needed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8298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74</Words>
  <Application>Microsoft Office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Nishith Chowdary Ravuri</dc:creator>
  <cp:lastModifiedBy>Nishith Chowdary Ravuri</cp:lastModifiedBy>
  <cp:revision>5</cp:revision>
  <dcterms:created xsi:type="dcterms:W3CDTF">2024-11-01T05:14:10Z</dcterms:created>
  <dcterms:modified xsi:type="dcterms:W3CDTF">2024-11-01T06:38:07Z</dcterms:modified>
</cp:coreProperties>
</file>