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90" r:id="rId2"/>
    <p:sldId id="293" r:id="rId3"/>
    <p:sldId id="287" r:id="rId4"/>
    <p:sldId id="294" r:id="rId5"/>
    <p:sldId id="291" r:id="rId6"/>
    <p:sldId id="292" r:id="rId7"/>
    <p:sldId id="288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>
          <p15:clr>
            <a:srgbClr val="A4A3A4"/>
          </p15:clr>
        </p15:guide>
        <p15:guide id="2" pos="1202">
          <p15:clr>
            <a:srgbClr val="A4A3A4"/>
          </p15:clr>
        </p15:guide>
        <p15:guide id="3" pos="5602">
          <p15:clr>
            <a:srgbClr val="A4A3A4"/>
          </p15:clr>
        </p15:guide>
        <p15:guide id="4" orient="horz" pos="31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2" autoAdjust="0"/>
    <p:restoredTop sz="93875" autoAdjust="0"/>
  </p:normalViewPr>
  <p:slideViewPr>
    <p:cSldViewPr snapToGrid="0" showGuides="1">
      <p:cViewPr varScale="1">
        <p:scale>
          <a:sx n="81" d="100"/>
          <a:sy n="81" d="100"/>
        </p:scale>
        <p:origin x="96" y="5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上月评论数跟上月回复数相关性太强，所以采用的是上月平均评论数（所有民宿的平均评论数）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21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35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1686418" y="2365689"/>
            <a:ext cx="6032421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</a:rPr>
              <a:t>基于在线旅游网站在线评论数据的民宿旅游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</a:rPr>
              <a:t>价值共创研究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2904701" y="3930445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小组成员：惠康欣、韩思雨、邓昕、林云婷</a:t>
            </a:r>
          </a:p>
        </p:txBody>
      </p:sp>
    </p:spTree>
    <p:extLst>
      <p:ext uri="{BB962C8B-B14F-4D97-AF65-F5344CB8AC3E}">
        <p14:creationId xmlns:p14="http://schemas.microsoft.com/office/powerpoint/2010/main" val="237550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88542" y="45513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最终模型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686C189-9310-49C2-9256-14AB2C37EE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316196"/>
              </p:ext>
            </p:extLst>
          </p:nvPr>
        </p:nvGraphicFramePr>
        <p:xfrm>
          <a:off x="1367631" y="906459"/>
          <a:ext cx="64087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5562360" imgH="507960" progId="Equation.DSMT4">
                  <p:embed/>
                </p:oleObj>
              </mc:Choice>
              <mc:Fallback>
                <p:oleObj name="Equation" r:id="rId4" imgW="5562360" imgH="50796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8686C189-9310-49C2-9256-14AB2C37EE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631" y="906459"/>
                        <a:ext cx="6408737" cy="577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C:\Users\sy_han\Documents\Tencent Files\994642549\Image\Group\M5DR_}AKLDIK}BOI~G5AO~D.png">
            <a:extLst>
              <a:ext uri="{FF2B5EF4-FFF2-40B4-BE49-F238E27FC236}">
                <a16:creationId xmlns:a16="http://schemas.microsoft.com/office/drawing/2014/main" id="{2A27EC3A-8B62-453D-84DE-C15B21E12D6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154" y="1708301"/>
            <a:ext cx="5485690" cy="3128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560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88542" y="45513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最终模型</a:t>
            </a:r>
          </a:p>
        </p:txBody>
      </p:sp>
      <p:pic>
        <p:nvPicPr>
          <p:cNvPr id="6" name="图片 5" descr="C:\Users\sy_han\Documents\Tencent Files\994642549\Image\Group\FB{53XVK9E1JUEEP_UA{392.png">
            <a:extLst>
              <a:ext uri="{FF2B5EF4-FFF2-40B4-BE49-F238E27FC236}">
                <a16:creationId xmlns:a16="http://schemas.microsoft.com/office/drawing/2014/main" id="{B119DE93-16C1-4E01-838E-169A23A214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09" y="1097700"/>
            <a:ext cx="6969782" cy="32084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FEB0F65-AE84-44F2-B90B-821ACB9B05E7}"/>
              </a:ext>
            </a:extLst>
          </p:cNvPr>
          <p:cNvSpPr/>
          <p:nvPr/>
        </p:nvSpPr>
        <p:spPr>
          <a:xfrm>
            <a:off x="2395870" y="3310270"/>
            <a:ext cx="900223" cy="6379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58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88542" y="455133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稳健性检验</a:t>
            </a:r>
          </a:p>
        </p:txBody>
      </p:sp>
      <p:pic>
        <p:nvPicPr>
          <p:cNvPr id="4" name="图片 3" descr="C:\Users\sy_han\Documents\Tencent Files\994642549\Image\Group\~U[7YZ6)PQ{@X5L6[FLVG{L.png">
            <a:extLst>
              <a:ext uri="{FF2B5EF4-FFF2-40B4-BE49-F238E27FC236}">
                <a16:creationId xmlns:a16="http://schemas.microsoft.com/office/drawing/2014/main" id="{3B76A066-1D36-4D52-BE40-BF3DA9A9ED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61" y="1397171"/>
            <a:ext cx="5964478" cy="31897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2CC8B62-9D85-4E7F-A0C5-04ED31BF960F}"/>
              </a:ext>
            </a:extLst>
          </p:cNvPr>
          <p:cNvSpPr txBox="1"/>
          <p:nvPr/>
        </p:nvSpPr>
        <p:spPr>
          <a:xfrm>
            <a:off x="488541" y="956930"/>
            <a:ext cx="7110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使用相对评论数替代绝对评论数，替换了解释变量与被解释变量</a:t>
            </a:r>
          </a:p>
        </p:txBody>
      </p:sp>
    </p:spTree>
    <p:extLst>
      <p:ext uri="{BB962C8B-B14F-4D97-AF65-F5344CB8AC3E}">
        <p14:creationId xmlns:p14="http://schemas.microsoft.com/office/powerpoint/2010/main" val="239870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88542" y="455133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稳健性检验</a:t>
            </a:r>
          </a:p>
        </p:txBody>
      </p:sp>
      <p:pic>
        <p:nvPicPr>
          <p:cNvPr id="4" name="图片 3" descr="C:\Users\sy_han\Documents\Tencent Files\994642549\Image\Group\8]L)1[)V@BA2B9]Y97]JO]D.png">
            <a:extLst>
              <a:ext uri="{FF2B5EF4-FFF2-40B4-BE49-F238E27FC236}">
                <a16:creationId xmlns:a16="http://schemas.microsoft.com/office/drawing/2014/main" id="{6D383616-A15C-4E4A-B44D-A48F965B47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2" y="1169581"/>
            <a:ext cx="7378995" cy="31366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3FBFE4D-F21D-4A32-BE50-5FC67A1494CA}"/>
              </a:ext>
            </a:extLst>
          </p:cNvPr>
          <p:cNvSpPr/>
          <p:nvPr/>
        </p:nvSpPr>
        <p:spPr>
          <a:xfrm>
            <a:off x="2176130" y="3296093"/>
            <a:ext cx="886047" cy="6166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09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88542" y="455133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异质性分析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944540-5674-42ED-AEA5-54052480B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186" y="1003274"/>
            <a:ext cx="6182033" cy="378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0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3327893" y="2396695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4000" dirty="0">
                <a:solidFill>
                  <a:srgbClr val="222B34"/>
                </a:solidFill>
              </a:rPr>
              <a:t>感谢观看！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2176087" y="3056683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 dirty="0">
                <a:solidFill>
                  <a:srgbClr val="222B34"/>
                </a:solidFill>
                <a:latin typeface="Arial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75193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</TotalTime>
  <Words>89</Words>
  <Application>Microsoft Office PowerPoint</Application>
  <PresentationFormat>全屏显示(16:9)</PresentationFormat>
  <Paragraphs>14</Paragraphs>
  <Slides>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Gill Sans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Han Siyu</cp:lastModifiedBy>
  <cp:revision>109</cp:revision>
  <dcterms:created xsi:type="dcterms:W3CDTF">2017-10-30T02:36:00Z</dcterms:created>
  <dcterms:modified xsi:type="dcterms:W3CDTF">2020-06-18T15:57:33Z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