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2" r:id="rId3"/>
    <p:sldId id="280" r:id="rId4"/>
    <p:sldId id="273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73" autoAdjust="0"/>
  </p:normalViewPr>
  <p:slideViewPr>
    <p:cSldViewPr snapToGrid="0" showGuides="1">
      <p:cViewPr varScale="1">
        <p:scale>
          <a:sx n="84" d="100"/>
          <a:sy n="84" d="100"/>
        </p:scale>
        <p:origin x="804" y="5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35450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94195" y="2421665"/>
            <a:ext cx="5416868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</a:rPr>
              <a:t>基于在线旅游网站回复数据的民宿旅游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</a:rPr>
              <a:t>价值共创研究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9255" y="3563003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04701" y="3671424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小组成员：惠康欣、韩思雨、邓昕、林云婷</a:t>
            </a: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6706" y="4698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结果分析</a:t>
            </a:r>
          </a:p>
        </p:txBody>
      </p:sp>
      <p:sp>
        <p:nvSpPr>
          <p:cNvPr id="14" name="Freeform 11"/>
          <p:cNvSpPr/>
          <p:nvPr/>
        </p:nvSpPr>
        <p:spPr bwMode="auto">
          <a:xfrm>
            <a:off x="587698" y="2809987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508719" y="2891689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/>
          <p:cNvSpPr/>
          <p:nvPr/>
        </p:nvSpPr>
        <p:spPr bwMode="auto">
          <a:xfrm>
            <a:off x="4372568" y="2809987"/>
            <a:ext cx="214481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/>
          <p:cNvSpPr/>
          <p:nvPr/>
        </p:nvSpPr>
        <p:spPr bwMode="auto">
          <a:xfrm>
            <a:off x="6295222" y="2891689"/>
            <a:ext cx="214644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0519" y="2905699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11540" y="2905699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46591" y="2890047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67612" y="2890047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778056" y="2242285"/>
            <a:ext cx="1730529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基本回归结果</a:t>
            </a: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580316" y="3491540"/>
            <a:ext cx="1730529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稳健性检验</a:t>
            </a: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4564693" y="2242532"/>
            <a:ext cx="1730529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交互效应检验</a:t>
            </a:r>
          </a:p>
        </p:txBody>
      </p:sp>
      <p:sp>
        <p:nvSpPr>
          <p:cNvPr id="26" name="矩形 25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6374028" y="3491378"/>
            <a:ext cx="1730529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异质性分析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814B7CF-A6D1-4C09-9F64-E89E7B1B7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850794"/>
              </p:ext>
            </p:extLst>
          </p:nvPr>
        </p:nvGraphicFramePr>
        <p:xfrm>
          <a:off x="1258159" y="962715"/>
          <a:ext cx="69199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6006960" imgH="761760" progId="Equation.DSMT4">
                  <p:embed/>
                </p:oleObj>
              </mc:Choice>
              <mc:Fallback>
                <p:oleObj name="Equation" r:id="rId3" imgW="6006960" imgH="7617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686C189-9310-49C2-9256-14AB2C37E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159" y="962715"/>
                        <a:ext cx="6919913" cy="86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4DBD8E83-FDCA-4EA2-B7BA-0CC7B033AC5F}"/>
              </a:ext>
            </a:extLst>
          </p:cNvPr>
          <p:cNvSpPr/>
          <p:nvPr/>
        </p:nvSpPr>
        <p:spPr>
          <a:xfrm>
            <a:off x="1135380" y="869943"/>
            <a:ext cx="7512383" cy="1122875"/>
          </a:xfrm>
          <a:prstGeom prst="wedgeRectCallout">
            <a:avLst>
              <a:gd name="adj1" fmla="val 6047"/>
              <a:gd name="adj2" fmla="val 726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469833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交互效应检验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05" y="269875"/>
            <a:ext cx="5524500" cy="4603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9075" y="1592580"/>
            <a:ext cx="22212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价格</a:t>
            </a:r>
            <a:r>
              <a:rPr lang="en-US" altLang="zh-CN" dirty="0"/>
              <a:t>*</a:t>
            </a:r>
            <a:r>
              <a:rPr lang="zh-CN" altLang="en-US" dirty="0"/>
              <a:t>上月回复数</a:t>
            </a:r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(2)</a:t>
            </a:r>
            <a:r>
              <a:rPr lang="zh-CN" altLang="en-US" dirty="0">
                <a:sym typeface="+mn-ea"/>
              </a:rPr>
              <a:t>价格</a:t>
            </a:r>
            <a:r>
              <a:rPr lang="en-US" altLang="zh-CN" dirty="0">
                <a:sym typeface="+mn-ea"/>
              </a:rPr>
              <a:t>*</a:t>
            </a:r>
            <a:r>
              <a:rPr lang="zh-CN" altLang="en-US" dirty="0">
                <a:sym typeface="+mn-ea"/>
              </a:rPr>
              <a:t>回复间隔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(3)</a:t>
            </a:r>
            <a:r>
              <a:rPr lang="zh-CN" altLang="en-US" dirty="0">
                <a:sym typeface="+mn-ea"/>
              </a:rPr>
              <a:t>价格</a:t>
            </a:r>
            <a:r>
              <a:rPr lang="en-US" altLang="zh-CN" dirty="0">
                <a:sym typeface="+mn-ea"/>
              </a:rPr>
              <a:t>*</a:t>
            </a:r>
            <a:r>
              <a:rPr lang="zh-CN" altLang="en-US" dirty="0">
                <a:sym typeface="+mn-ea"/>
              </a:rPr>
              <a:t>回复长度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814931" y="236595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 dirty="0">
                <a:solidFill>
                  <a:srgbClr val="222B34"/>
                </a:solidFill>
              </a:rPr>
              <a:t>请老师批评指正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774072" y="3681914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小组成员：惠康欣、韩思雨、邓昕、林云婷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306716" y="3083786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81</Words>
  <Application>Microsoft Office PowerPoint</Application>
  <PresentationFormat>全屏显示(16:9)</PresentationFormat>
  <Paragraphs>21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Gill Sans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Han Siyu</cp:lastModifiedBy>
  <cp:revision>106</cp:revision>
  <dcterms:created xsi:type="dcterms:W3CDTF">2017-10-30T02:36:03Z</dcterms:created>
  <dcterms:modified xsi:type="dcterms:W3CDTF">2020-06-28T08:43:35Z</dcterms:modified>
</cp:coreProperties>
</file>