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17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273300" y="1901190"/>
            <a:ext cx="8413750" cy="1709420"/>
          </a:xfrm>
        </p:spPr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QT实训——</a:t>
            </a:r>
            <a:r>
              <a:rPr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飞机大战</a:t>
            </a:r>
            <a:endParaRPr lang="en-US" altLang="zh-CN" sz="7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p>
            <a:pPr marL="0" lvl="0" indent="-285750" algn="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——组长：吴灿     组员：蹇琪琪   邓炜</a:t>
            </a:r>
            <a:endParaRPr lang="en-US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95960" y="144145"/>
            <a:ext cx="10515600" cy="74993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963295"/>
            <a:ext cx="10800080" cy="5629910"/>
          </a:xfrm>
        </p:spPr>
        <p:txBody>
          <a:bodyPr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实现基本的关卡运行：包括我方飞机、敌机、背景、射击、碰撞检测、爆炸、音效等。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多关卡难度：简单、困难模式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开始游戏，难度选择、失败成功界面之间的跳转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我方飞机皮肤选择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敌机与我方攻击伤害、血量的数值测定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游戏中道具随机掉落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单双人模式选择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调节游戏音量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局内积分、金币的碰撞检测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局内暂停键：重新开始、继续游戏、退出游戏、开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关游戏音效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工作分工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吴灿：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游戏运行单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双人界面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敌机的随机出现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敌机的爆炸效果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背景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BGM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局内暂停弹窗界面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工作分工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邓炜：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模式选择界面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我方战机样式选择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我方战机出动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游戏道具生成和实现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BGM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及其音量调整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暂停游戏、继续游戏、重新开始、退出游戏的功能实现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部分小敌机、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boss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及其子弹和其碰撞检测的实现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工作分工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538162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蹇琪琪：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游戏开始界面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游戏结束弹窗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局外道具展示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游戏结束部分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BGM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我方飞机子弹的实现、拾取增加子弹道具后子弹样式的改变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敌方飞机和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boss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的子弹实现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碰撞检测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开发心得体会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  <a:p>
            <a:endParaRPr lang="zh-CN" altLang="en-US" sz="2800"/>
          </a:p>
          <a:p>
            <a:pPr marL="0" indent="457200"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因实训时间较短，且我们自身功底较弱，没能完成最初预想的所有功能，实训结束之后将继续完善游戏，向网络编程方向实现，实现同时不同地不同机的游戏、增加数据库存放排行榜、积分、金币，从而锻炼我们的能力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7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6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117.xml><?xml version="1.0" encoding="utf-8"?>
<p:tagLst xmlns:p="http://schemas.openxmlformats.org/presentationml/2006/main">
  <p:tag name="commondata" val="eyJoZGlkIjoiZmZkZTg1Njg1YzE3YTgyZjg3ODZhODQxMDg1YWEzMDAifQ==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MiSans Normal</vt:lpstr>
      <vt:lpstr>Wingdings</vt:lpstr>
      <vt:lpstr>MiSans Heavy</vt:lpstr>
      <vt:lpstr>黑体</vt:lpstr>
      <vt:lpstr>微软雅黑</vt:lpstr>
      <vt:lpstr>Arial Unicode MS</vt:lpstr>
      <vt:lpstr>Calibri</vt:lpstr>
      <vt:lpstr>Office 主题</vt:lpstr>
      <vt:lpstr>QT实训——飞机大战</vt:lpstr>
      <vt:lpstr>实现功能</vt:lpstr>
      <vt:lpstr>工作分工</vt:lpstr>
      <vt:lpstr>工作分工</vt:lpstr>
      <vt:lpstr>工作分工</vt:lpstr>
      <vt:lpstr>开发心得体会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WPS_1667548659</cp:lastModifiedBy>
  <cp:revision>12</cp:revision>
  <dcterms:created xsi:type="dcterms:W3CDTF">2023-08-09T12:44:00Z</dcterms:created>
  <dcterms:modified xsi:type="dcterms:W3CDTF">2024-07-12T07:54:21Z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