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EBA1-1386-9C8E-BF1D-CA70FB23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1F8F2-FB4D-0E7B-F941-0B9D16A88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5733-9A43-B19E-1143-48F63475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9721-F98B-48AA-8987-3E76042CEDA7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8FAE-857A-3C11-B790-29A1009E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5FDDF-3733-3016-E9BC-5F63EBA07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5145-1CB0-4E40-B355-BA5F0293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0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99BA-B8D4-3B44-2EB8-B794DF9D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7984D-CB29-F89D-663E-6F05A31BD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85976-33F1-2D0B-7A4B-D1189A38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9721-F98B-48AA-8987-3E76042CEDA7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9B002-1493-4403-06BD-21292FAF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C5FF5-94B9-D533-470F-ACFC7B68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5145-1CB0-4E40-B355-BA5F0293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7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3BBA0-B7E4-E598-DEEF-CA12FE4D1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BC27A-1C59-DB18-5C29-F1878EF4B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AEA1B-ADBF-19F9-C524-DE8EDE6C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9721-F98B-48AA-8987-3E76042CEDA7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8F2D-F357-07CF-7426-04B1C434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FEC9F-3E50-D706-E960-F7652FFE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5145-1CB0-4E40-B355-BA5F0293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8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2D9F-05DD-B997-8CF4-38C59125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30A2C-5B29-EDEC-6430-3C6B70F98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43F80-FC42-0A69-0764-6B3CF51D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9721-F98B-48AA-8987-3E76042CEDA7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53457-8A5B-1AD7-2840-06F59364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4162-FE01-2304-DE60-96776B0D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5145-1CB0-4E40-B355-BA5F0293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E814-FB96-4106-22F0-F55FBE06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73860-A022-E80F-A6B7-F1DE59D64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DF2B-98E6-2232-4802-B6CE56FF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9721-F98B-48AA-8987-3E76042CEDA7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CA1D0-8AB7-66B4-3F9F-1578D75E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B619C-9B95-290B-DEB0-F3DE2CAB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5145-1CB0-4E40-B355-BA5F0293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2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F145-E022-7792-DDD9-5A3C306A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764F6-18C5-7C4A-AF4E-93FFCD51B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F46D9-3377-74CA-774D-4FFB61A7C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701F0-94A9-C3F6-FCDB-89B7381F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9721-F98B-48AA-8987-3E76042CEDA7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692E6-00EA-7713-88A5-26A83363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E264B-9615-426A-81F5-71C25591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5145-1CB0-4E40-B355-BA5F0293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9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57D9-F411-7AB9-CD84-D98222FD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CB17-B3DA-46A0-E862-D4AEE1734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3D846-847C-9FE0-81F9-A5076829E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CCAE4-52C2-CFE1-0942-172C23190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DFB81-CCE9-502E-E595-12A22D3A1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C764C-C9C7-DC6E-F33E-FBEC8EFA4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9721-F98B-48AA-8987-3E76042CEDA7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4C11D-C452-8D2D-EC03-6358CD25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0E7CB-28F0-189B-0A90-25FA84B6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5145-1CB0-4E40-B355-BA5F0293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9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036F-C2E1-02E7-402F-DF7B1F1F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9A418-2FAA-6C87-9FBB-FAE5A6E1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9721-F98B-48AA-8987-3E76042CEDA7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6DF7B-D4DD-FF6A-B3BE-59746D83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0F815-5317-1EFA-344A-3E9B292F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5145-1CB0-4E40-B355-BA5F0293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0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36374-52E0-49E5-3208-55666798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9721-F98B-48AA-8987-3E76042CEDA7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EFFD8-28C0-001A-59DB-B77798A3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637C4-E92B-A8E0-2FD9-DA607A74E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5145-1CB0-4E40-B355-BA5F0293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7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4A4D-C036-9346-65A3-1F70454C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9EA4F-109D-C45F-FCFB-8236B345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819DD-1637-D7FA-1E43-12E87E3BD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782D6-B33D-816D-9619-7271BD64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9721-F98B-48AA-8987-3E76042CEDA7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7598F-8D00-9FD8-E1BB-CA046548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8EB31-60DF-DC34-9AE1-1CAA1CF2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5145-1CB0-4E40-B355-BA5F0293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9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59DA-996B-38E0-413A-ABCC2E3A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69E74-F0A0-8CD5-BBFC-4453C88E7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9D546-4CB8-D8BA-9C7C-A635231CD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1EB83-04B9-CB77-9F2D-06B0598F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C9721-F98B-48AA-8987-3E76042CEDA7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FD278-80BA-B04B-0DFB-F61FE452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67D05-838F-7BE4-231C-21825D35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75145-1CB0-4E40-B355-BA5F0293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47302-378E-8107-4DCA-8A1B32DA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87CD3-593D-B174-558E-0068098F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BD134-86A8-9027-8864-BBE735A56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C9721-F98B-48AA-8987-3E76042CEDA7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8785-55E2-22CA-C9D6-6BA47633E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B75E6-6837-8A03-FE73-D4758D1A2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75145-1CB0-4E40-B355-BA5F02931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1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1EC7AC1-9279-7A68-BD13-57ACC0B1D532}"/>
              </a:ext>
            </a:extLst>
          </p:cNvPr>
          <p:cNvSpPr/>
          <p:nvPr/>
        </p:nvSpPr>
        <p:spPr>
          <a:xfrm>
            <a:off x="3400425" y="914400"/>
            <a:ext cx="1828800" cy="9715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Topology optimization</a:t>
            </a:r>
          </a:p>
        </p:txBody>
      </p:sp>
    </p:spTree>
    <p:extLst>
      <p:ext uri="{BB962C8B-B14F-4D97-AF65-F5344CB8AC3E}">
        <p14:creationId xmlns:p14="http://schemas.microsoft.com/office/powerpoint/2010/main" val="81653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CFCA2-7B27-C52F-3AB8-928D6435B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240E1F1E-92EA-96BD-B1BF-5E7C7B65DD26}"/>
              </a:ext>
            </a:extLst>
          </p:cNvPr>
          <p:cNvSpPr/>
          <p:nvPr/>
        </p:nvSpPr>
        <p:spPr>
          <a:xfrm>
            <a:off x="2954407" y="1762125"/>
            <a:ext cx="1828800" cy="9715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Topology optimization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C06A447-CFA5-06EE-12B6-871391D36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19" y="1159648"/>
            <a:ext cx="2088769" cy="21764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525597-2711-4940-BE95-8480D9621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826" y="1116369"/>
            <a:ext cx="2448257" cy="226305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2E8819-72A0-B4B3-E3A9-4C0183A603F0}"/>
              </a:ext>
            </a:extLst>
          </p:cNvPr>
          <p:cNvCxnSpPr>
            <a:cxnSpLocks/>
            <a:stCxn id="57" idx="3"/>
            <a:endCxn id="55" idx="1"/>
          </p:cNvCxnSpPr>
          <p:nvPr/>
        </p:nvCxnSpPr>
        <p:spPr>
          <a:xfrm>
            <a:off x="2699788" y="2247897"/>
            <a:ext cx="254619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4771A4-35C8-C216-9A93-77242380911E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 flipV="1">
            <a:off x="4783207" y="2247898"/>
            <a:ext cx="2546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653C8EC-80B5-8F73-46A2-EE1D890A073E}"/>
              </a:ext>
            </a:extLst>
          </p:cNvPr>
          <p:cNvSpPr/>
          <p:nvPr/>
        </p:nvSpPr>
        <p:spPr>
          <a:xfrm>
            <a:off x="611019" y="514351"/>
            <a:ext cx="6989930" cy="3209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3E6EEC-32AD-D0A1-D963-CDD3541F5B45}"/>
              </a:ext>
            </a:extLst>
          </p:cNvPr>
          <p:cNvSpPr/>
          <p:nvPr/>
        </p:nvSpPr>
        <p:spPr>
          <a:xfrm>
            <a:off x="611018" y="514351"/>
            <a:ext cx="2088769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Generating dataset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96F664C-6391-856E-B0DC-679949B595ED}"/>
              </a:ext>
            </a:extLst>
          </p:cNvPr>
          <p:cNvGrpSpPr/>
          <p:nvPr/>
        </p:nvGrpSpPr>
        <p:grpSpPr>
          <a:xfrm>
            <a:off x="8024156" y="992493"/>
            <a:ext cx="1971675" cy="2253640"/>
            <a:chOff x="4895850" y="3627086"/>
            <a:chExt cx="1971675" cy="225364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DF9503-21A4-E88F-9E5D-5984BC0BF268}"/>
                </a:ext>
              </a:extLst>
            </p:cNvPr>
            <p:cNvSpPr/>
            <p:nvPr/>
          </p:nvSpPr>
          <p:spPr>
            <a:xfrm>
              <a:off x="4895850" y="3627086"/>
              <a:ext cx="1971675" cy="22536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23A50B-E09E-2B2C-7543-5E151F94E600}"/>
                </a:ext>
              </a:extLst>
            </p:cNvPr>
            <p:cNvSpPr/>
            <p:nvPr/>
          </p:nvSpPr>
          <p:spPr>
            <a:xfrm>
              <a:off x="5324185" y="3636600"/>
              <a:ext cx="1135375" cy="4286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Training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E60D79E-C84C-A37F-8DB1-F16A62E7200B}"/>
                </a:ext>
              </a:extLst>
            </p:cNvPr>
            <p:cNvGrpSpPr/>
            <p:nvPr/>
          </p:nvGrpSpPr>
          <p:grpSpPr>
            <a:xfrm>
              <a:off x="5006243" y="4194125"/>
              <a:ext cx="1771257" cy="1557700"/>
              <a:chOff x="3600450" y="1828800"/>
              <a:chExt cx="2686052" cy="2362200"/>
            </a:xfrm>
          </p:grpSpPr>
          <p:sp>
            <p:nvSpPr>
              <p:cNvPr id="38" name="Flowchart: Connector 37">
                <a:extLst>
                  <a:ext uri="{FF2B5EF4-FFF2-40B4-BE49-F238E27FC236}">
                    <a16:creationId xmlns:a16="http://schemas.microsoft.com/office/drawing/2014/main" id="{A01A91DF-0C8B-80DA-B5A8-6311E7AAAFCA}"/>
                  </a:ext>
                </a:extLst>
              </p:cNvPr>
              <p:cNvSpPr/>
              <p:nvPr/>
            </p:nvSpPr>
            <p:spPr>
              <a:xfrm>
                <a:off x="3600450" y="1828800"/>
                <a:ext cx="514350" cy="533400"/>
              </a:xfrm>
              <a:prstGeom prst="flowChartConnector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lowchart: Connector 39">
                <a:extLst>
                  <a:ext uri="{FF2B5EF4-FFF2-40B4-BE49-F238E27FC236}">
                    <a16:creationId xmlns:a16="http://schemas.microsoft.com/office/drawing/2014/main" id="{A231DA92-121E-26B4-9244-7E59C0DB114C}"/>
                  </a:ext>
                </a:extLst>
              </p:cNvPr>
              <p:cNvSpPr/>
              <p:nvPr/>
            </p:nvSpPr>
            <p:spPr>
              <a:xfrm>
                <a:off x="3600450" y="2743200"/>
                <a:ext cx="514350" cy="533400"/>
              </a:xfrm>
              <a:prstGeom prst="flowChartConnector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lowchart: Connector 40">
                <a:extLst>
                  <a:ext uri="{FF2B5EF4-FFF2-40B4-BE49-F238E27FC236}">
                    <a16:creationId xmlns:a16="http://schemas.microsoft.com/office/drawing/2014/main" id="{C96C55C3-3012-C575-DB20-02F57271ABD3}"/>
                  </a:ext>
                </a:extLst>
              </p:cNvPr>
              <p:cNvSpPr/>
              <p:nvPr/>
            </p:nvSpPr>
            <p:spPr>
              <a:xfrm>
                <a:off x="3600450" y="3657600"/>
                <a:ext cx="514350" cy="533400"/>
              </a:xfrm>
              <a:prstGeom prst="flowChartConnector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Connector 42">
                <a:extLst>
                  <a:ext uri="{FF2B5EF4-FFF2-40B4-BE49-F238E27FC236}">
                    <a16:creationId xmlns:a16="http://schemas.microsoft.com/office/drawing/2014/main" id="{13339096-D08F-386F-7F90-ADD4263CB717}"/>
                  </a:ext>
                </a:extLst>
              </p:cNvPr>
              <p:cNvSpPr/>
              <p:nvPr/>
            </p:nvSpPr>
            <p:spPr>
              <a:xfrm>
                <a:off x="4686301" y="1828800"/>
                <a:ext cx="514350" cy="533400"/>
              </a:xfrm>
              <a:prstGeom prst="flowChartConnector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lowchart: Connector 43">
                <a:extLst>
                  <a:ext uri="{FF2B5EF4-FFF2-40B4-BE49-F238E27FC236}">
                    <a16:creationId xmlns:a16="http://schemas.microsoft.com/office/drawing/2014/main" id="{2C739958-D78C-B7D2-6D8E-6343BE7F6BAC}"/>
                  </a:ext>
                </a:extLst>
              </p:cNvPr>
              <p:cNvSpPr/>
              <p:nvPr/>
            </p:nvSpPr>
            <p:spPr>
              <a:xfrm>
                <a:off x="4686301" y="2743200"/>
                <a:ext cx="514350" cy="533400"/>
              </a:xfrm>
              <a:prstGeom prst="flowChartConnector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Connector 55">
                <a:extLst>
                  <a:ext uri="{FF2B5EF4-FFF2-40B4-BE49-F238E27FC236}">
                    <a16:creationId xmlns:a16="http://schemas.microsoft.com/office/drawing/2014/main" id="{E44883D6-C21C-C3E4-DA6C-75FCBC42AD22}"/>
                  </a:ext>
                </a:extLst>
              </p:cNvPr>
              <p:cNvSpPr/>
              <p:nvPr/>
            </p:nvSpPr>
            <p:spPr>
              <a:xfrm>
                <a:off x="4686301" y="3657600"/>
                <a:ext cx="514350" cy="533400"/>
              </a:xfrm>
              <a:prstGeom prst="flowChartConnector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lowchart: Connector 57">
                <a:extLst>
                  <a:ext uri="{FF2B5EF4-FFF2-40B4-BE49-F238E27FC236}">
                    <a16:creationId xmlns:a16="http://schemas.microsoft.com/office/drawing/2014/main" id="{E7C0A672-DF11-E52B-4996-DAF041B98AC6}"/>
                  </a:ext>
                </a:extLst>
              </p:cNvPr>
              <p:cNvSpPr/>
              <p:nvPr/>
            </p:nvSpPr>
            <p:spPr>
              <a:xfrm>
                <a:off x="5772152" y="1828800"/>
                <a:ext cx="514350" cy="533400"/>
              </a:xfrm>
              <a:prstGeom prst="flowChartConnector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lowchart: Connector 58">
                <a:extLst>
                  <a:ext uri="{FF2B5EF4-FFF2-40B4-BE49-F238E27FC236}">
                    <a16:creationId xmlns:a16="http://schemas.microsoft.com/office/drawing/2014/main" id="{563C6DAA-DC38-6F94-A336-69B476AE9FA7}"/>
                  </a:ext>
                </a:extLst>
              </p:cNvPr>
              <p:cNvSpPr/>
              <p:nvPr/>
            </p:nvSpPr>
            <p:spPr>
              <a:xfrm>
                <a:off x="5772152" y="2743200"/>
                <a:ext cx="514350" cy="533400"/>
              </a:xfrm>
              <a:prstGeom prst="flowChartConnector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Connector 59">
                <a:extLst>
                  <a:ext uri="{FF2B5EF4-FFF2-40B4-BE49-F238E27FC236}">
                    <a16:creationId xmlns:a16="http://schemas.microsoft.com/office/drawing/2014/main" id="{7C5977F9-4725-21DB-38EB-306562D79E39}"/>
                  </a:ext>
                </a:extLst>
              </p:cNvPr>
              <p:cNvSpPr/>
              <p:nvPr/>
            </p:nvSpPr>
            <p:spPr>
              <a:xfrm>
                <a:off x="5772152" y="3657600"/>
                <a:ext cx="514350" cy="533400"/>
              </a:xfrm>
              <a:prstGeom prst="flowChartConnector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E3B372E-644D-D950-6C58-736A0B1191C7}"/>
                  </a:ext>
                </a:extLst>
              </p:cNvPr>
              <p:cNvCxnSpPr>
                <a:cxnSpLocks/>
                <a:stCxn id="38" idx="6"/>
                <a:endCxn id="43" idx="2"/>
              </p:cNvCxnSpPr>
              <p:nvPr/>
            </p:nvCxnSpPr>
            <p:spPr>
              <a:xfrm>
                <a:off x="4114800" y="2095500"/>
                <a:ext cx="571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73D8959-2724-E9BF-DF5F-DA631B5ABCF2}"/>
                  </a:ext>
                </a:extLst>
              </p:cNvPr>
              <p:cNvCxnSpPr>
                <a:cxnSpLocks/>
                <a:stCxn id="38" idx="6"/>
                <a:endCxn id="44" idx="2"/>
              </p:cNvCxnSpPr>
              <p:nvPr/>
            </p:nvCxnSpPr>
            <p:spPr>
              <a:xfrm>
                <a:off x="4114800" y="2095500"/>
                <a:ext cx="571501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4D7A7A9-F546-F435-9E30-9FDDC412EC8B}"/>
                  </a:ext>
                </a:extLst>
              </p:cNvPr>
              <p:cNvCxnSpPr>
                <a:cxnSpLocks/>
                <a:stCxn id="38" idx="6"/>
                <a:endCxn id="56" idx="2"/>
              </p:cNvCxnSpPr>
              <p:nvPr/>
            </p:nvCxnSpPr>
            <p:spPr>
              <a:xfrm>
                <a:off x="4114800" y="2095500"/>
                <a:ext cx="571501" cy="1828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6F07F4E8-97BE-6EF5-6FC3-A5DF2E03D78A}"/>
                  </a:ext>
                </a:extLst>
              </p:cNvPr>
              <p:cNvCxnSpPr>
                <a:cxnSpLocks/>
                <a:stCxn id="40" idx="6"/>
                <a:endCxn id="44" idx="2"/>
              </p:cNvCxnSpPr>
              <p:nvPr/>
            </p:nvCxnSpPr>
            <p:spPr>
              <a:xfrm>
                <a:off x="4114800" y="3009900"/>
                <a:ext cx="571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E7F10009-91BE-FA00-BCE1-3974F54A852D}"/>
                  </a:ext>
                </a:extLst>
              </p:cNvPr>
              <p:cNvCxnSpPr>
                <a:cxnSpLocks/>
                <a:stCxn id="40" idx="6"/>
                <a:endCxn id="43" idx="2"/>
              </p:cNvCxnSpPr>
              <p:nvPr/>
            </p:nvCxnSpPr>
            <p:spPr>
              <a:xfrm flipV="1">
                <a:off x="4114800" y="2095500"/>
                <a:ext cx="571501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E606881-0468-D62E-8ECE-18938AF0DF4C}"/>
                  </a:ext>
                </a:extLst>
              </p:cNvPr>
              <p:cNvCxnSpPr>
                <a:cxnSpLocks/>
                <a:stCxn id="40" idx="6"/>
                <a:endCxn id="56" idx="2"/>
              </p:cNvCxnSpPr>
              <p:nvPr/>
            </p:nvCxnSpPr>
            <p:spPr>
              <a:xfrm>
                <a:off x="4114800" y="3009900"/>
                <a:ext cx="571501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24B7BC0-FA77-9F50-5027-496468921DFC}"/>
                  </a:ext>
                </a:extLst>
              </p:cNvPr>
              <p:cNvCxnSpPr>
                <a:cxnSpLocks/>
                <a:stCxn id="41" idx="6"/>
                <a:endCxn id="43" idx="2"/>
              </p:cNvCxnSpPr>
              <p:nvPr/>
            </p:nvCxnSpPr>
            <p:spPr>
              <a:xfrm flipV="1">
                <a:off x="4114800" y="2095500"/>
                <a:ext cx="571501" cy="1828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BEAB911-7823-AE7D-AF19-518CFB00C74B}"/>
                  </a:ext>
                </a:extLst>
              </p:cNvPr>
              <p:cNvCxnSpPr>
                <a:cxnSpLocks/>
                <a:stCxn id="41" idx="6"/>
                <a:endCxn id="44" idx="2"/>
              </p:cNvCxnSpPr>
              <p:nvPr/>
            </p:nvCxnSpPr>
            <p:spPr>
              <a:xfrm flipV="1">
                <a:off x="4114800" y="3009900"/>
                <a:ext cx="571501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E164606-C6ED-EA7F-E594-5AB7A9829132}"/>
                  </a:ext>
                </a:extLst>
              </p:cNvPr>
              <p:cNvCxnSpPr>
                <a:cxnSpLocks/>
                <a:stCxn id="41" idx="6"/>
                <a:endCxn id="56" idx="2"/>
              </p:cNvCxnSpPr>
              <p:nvPr/>
            </p:nvCxnSpPr>
            <p:spPr>
              <a:xfrm>
                <a:off x="4114800" y="3924300"/>
                <a:ext cx="571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ED3161F-0149-E63F-674C-E2C704B09E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2095500"/>
                <a:ext cx="571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40966F0-06B5-9F18-28D3-9218C98F1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2095500"/>
                <a:ext cx="571501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3B328F41-8C53-605D-9BBE-64279AB32D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2095500"/>
                <a:ext cx="571501" cy="1828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B432318-D4D4-23AD-7797-D2C70BFA2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009900"/>
                <a:ext cx="571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B194CB2-58C6-704A-817B-F7BA267568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0651" y="2095500"/>
                <a:ext cx="571501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9DFAA3B7-A906-57B3-9718-132213355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009900"/>
                <a:ext cx="571501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CCBDE1B-05EF-23B3-67D8-1EF4308685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0651" y="2095500"/>
                <a:ext cx="571501" cy="1828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1339C28-B365-37EE-3346-DEE21694AF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0651" y="3009900"/>
                <a:ext cx="571501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4D071EE-3579-9FA1-35D7-B61A5A24F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0651" y="3924300"/>
                <a:ext cx="5715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6215F90-F21F-E2C6-09EF-8D711D6E5F8C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7600949" y="2119313"/>
            <a:ext cx="4232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900C4B4-253B-F489-F97E-F1F1700ED9BD}"/>
              </a:ext>
            </a:extLst>
          </p:cNvPr>
          <p:cNvCxnSpPr>
            <a:cxnSpLocks/>
            <a:stCxn id="34" idx="3"/>
            <a:endCxn id="84" idx="1"/>
          </p:cNvCxnSpPr>
          <p:nvPr/>
        </p:nvCxnSpPr>
        <p:spPr>
          <a:xfrm>
            <a:off x="9995831" y="2119313"/>
            <a:ext cx="3768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08F23DBF-CC44-083F-089B-8FA62A05CF72}"/>
              </a:ext>
            </a:extLst>
          </p:cNvPr>
          <p:cNvSpPr/>
          <p:nvPr/>
        </p:nvSpPr>
        <p:spPr>
          <a:xfrm>
            <a:off x="10372694" y="1905000"/>
            <a:ext cx="1295400" cy="428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Prediction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5B22C71-A003-9B52-3729-10E8A0B05827}"/>
              </a:ext>
            </a:extLst>
          </p:cNvPr>
          <p:cNvSpPr txBox="1"/>
          <p:nvPr/>
        </p:nvSpPr>
        <p:spPr>
          <a:xfrm>
            <a:off x="1303382" y="3345536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Input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CA56FF-B59E-F42D-7AD5-6BEF870C3133}"/>
              </a:ext>
            </a:extLst>
          </p:cNvPr>
          <p:cNvSpPr txBox="1"/>
          <p:nvPr/>
        </p:nvSpPr>
        <p:spPr>
          <a:xfrm>
            <a:off x="5730189" y="3362192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6460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Nguyen-Van, Sy</dc:creator>
  <cp:lastModifiedBy>Nguyen-Van, Sy</cp:lastModifiedBy>
  <cp:revision>32</cp:revision>
  <dcterms:created xsi:type="dcterms:W3CDTF">2025-09-25T16:49:23Z</dcterms:created>
  <dcterms:modified xsi:type="dcterms:W3CDTF">2025-09-25T17:38:09Z</dcterms:modified>
</cp:coreProperties>
</file>