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FFF"/>
    <a:srgbClr val="DB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4256-1588-4B05-8F20-5C1C8134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EF9A7-B150-4BBB-B6B7-085D05A6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ECC23-2B53-4D7C-9858-53115E4D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36ADE-4F61-48ED-A1BF-AF7C569D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7EAB6-733F-49BB-AEDA-126E76A4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2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F1B25-AC02-4FFA-9B97-7479069F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D49420-189D-431E-92C7-131C549F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BC86-B52A-4BF7-8431-7483CCF3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BCD62-6439-4B3C-B559-6BA57EE5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42B4A-873F-4D4B-BA06-3E07CFAB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1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3015B3-71E7-4F17-BB7E-A29B74FF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352F6-90FD-446C-BDEA-31B16CCC4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DAC5E-E6A9-4516-9B94-7088B03A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7C09E-F34B-4701-AB5C-DAEAB3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50845-6DAA-498A-BF60-30B7198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7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58F7-EA9E-4775-B154-44F219A6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B6195-32F3-40D7-87C0-22BD91DA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0F30C-66B1-41D4-A903-D880873D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A82EA-4CFE-4BF5-98E4-3C78BA05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0131D-E8F0-411B-BCBF-8CF2205D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C6B73-0468-4F4A-9012-A841CA26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2CFE3-5293-4336-A845-1C71B6D4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E0EAF-E9D7-4AE4-83D0-1459F4B2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97803-C95D-4CA7-B96A-A5137C8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60B22-4E93-4CA1-95A6-2EC78056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6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E2097-F95F-4A90-9EFB-3B3040E4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2E77B-B5E2-477C-9199-09A7782E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E92570-EEF8-43C2-9E66-C7DFD615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D416E-0E37-4DA6-B2EC-9ACEE288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41B8D-28B2-48C4-A1A1-371BC71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01DEB-249F-4880-AAB3-BFC9069E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4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6FBE1-41C1-40A1-9E67-64CBFD56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88B57-3952-4FFE-9203-4822D556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8CB9B-E923-4976-8219-F3DE84EC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980503-9FDD-4D28-8E71-D2AD6CDD7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D60BE6-CE2E-4C3F-8911-ABCA54927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43E66-E08C-4978-ABC4-68D8A959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6DF695-8A07-4729-8EAE-8ACEA231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64211-2169-4D4E-BAA1-CCFA7821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5B3A6-FAE5-40D4-9D00-2FF8619A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93C065-2F91-457C-9770-2220C8FB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53D144-7174-4A27-80AD-9D2DA982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D42F4-C349-458E-991A-1A4B84D8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3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DA13-1F9E-4587-BD92-193D549E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CF0BA1-8D2D-4114-AE78-7A6B17C3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28129-070D-47F6-953A-6C5129D5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BD6E0-2977-457A-A700-43908FB7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471CE-A7CF-4A24-A181-78BC8AD3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A8860-211B-4D26-9941-A73B75471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8E1E3-5B1F-4377-8477-7B120196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3702B-CB94-46F3-BF13-63D86690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BE404-2BCA-4CA2-91F3-B1759A2F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39963-A783-49DD-B6E4-07F9DF8D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D08C48-BB0B-4535-B2B4-F962F4079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58ACF-915F-4950-90E2-449D41E2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7A45D-63BB-43BB-AF88-2D1839DA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02590-CCCF-48C6-9F5A-38073F96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186CF-5883-4F3A-B5CA-CBE7BF7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3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62FF1F-EC45-4764-8172-8ACC32C8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6D609-A8AC-4A22-B652-DC59265A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A7E39-60C0-4395-9110-ADA23862C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0297-4D0E-477C-ADB0-EE20EDEE64D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4178C-CD91-4209-A3F1-2F59C780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03B4D-9B9D-4F4D-83C9-7733FAD5C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788E-3A2B-47DC-850F-9E9A7B6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2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D2976-2A82-4451-B86F-461E10C0B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2DGP 3</a:t>
            </a:r>
            <a:r>
              <a:rPr lang="ko-KR" altLang="en-US" sz="8000" b="1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차발표</a:t>
            </a:r>
            <a:endParaRPr lang="ko-KR" altLang="en-US" sz="8000" b="1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F6E98-CE00-4F31-A86E-B7BBD6A3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957144"/>
            <a:ext cx="4572000" cy="916696"/>
          </a:xfrm>
        </p:spPr>
        <p:txBody>
          <a:bodyPr/>
          <a:lstStyle/>
          <a:p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게임공학과</a:t>
            </a:r>
            <a:endParaRPr lang="en-US" altLang="ko-KR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2018180019 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박소영</a:t>
            </a:r>
          </a:p>
        </p:txBody>
      </p:sp>
    </p:spTree>
    <p:extLst>
      <p:ext uri="{BB962C8B-B14F-4D97-AF65-F5344CB8AC3E}">
        <p14:creationId xmlns:p14="http://schemas.microsoft.com/office/powerpoint/2010/main" val="171633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79078-29D9-41B0-B13C-AD2423DB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598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개발 진척도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E4ADB8B-90A2-4836-90FA-DAD0D8A69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3490"/>
              </p:ext>
            </p:extLst>
          </p:nvPr>
        </p:nvGraphicFramePr>
        <p:xfrm>
          <a:off x="406399" y="1070778"/>
          <a:ext cx="11538858" cy="5519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410">
                  <a:extLst>
                    <a:ext uri="{9D8B030D-6E8A-4147-A177-3AD203B41FA5}">
                      <a16:colId xmlns:a16="http://schemas.microsoft.com/office/drawing/2014/main" val="115723700"/>
                    </a:ext>
                  </a:extLst>
                </a:gridCol>
                <a:gridCol w="5675234">
                  <a:extLst>
                    <a:ext uri="{9D8B030D-6E8A-4147-A177-3AD203B41FA5}">
                      <a16:colId xmlns:a16="http://schemas.microsoft.com/office/drawing/2014/main" val="1843645089"/>
                    </a:ext>
                  </a:extLst>
                </a:gridCol>
                <a:gridCol w="2968390">
                  <a:extLst>
                    <a:ext uri="{9D8B030D-6E8A-4147-A177-3AD203B41FA5}">
                      <a16:colId xmlns:a16="http://schemas.microsoft.com/office/drawing/2014/main" val="1363698391"/>
                    </a:ext>
                  </a:extLst>
                </a:gridCol>
                <a:gridCol w="1103824">
                  <a:extLst>
                    <a:ext uri="{9D8B030D-6E8A-4147-A177-3AD203B41FA5}">
                      <a16:colId xmlns:a16="http://schemas.microsoft.com/office/drawing/2014/main" val="811962811"/>
                    </a:ext>
                  </a:extLst>
                </a:gridCol>
              </a:tblGrid>
              <a:tr h="472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내용</a:t>
                      </a:r>
                      <a:endParaRPr lang="en-US" altLang="ko-KR" sz="2000" b="1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1</a:t>
                      </a:r>
                      <a:r>
                        <a:rPr lang="ko-KR" altLang="en-US" sz="2000" b="1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차 발표 목표 범위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실제 개발 완료 범위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진척도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37615"/>
                  </a:ext>
                </a:extLst>
              </a:tr>
              <a:tr h="6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키 조작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방향키 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(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상하좌우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대각선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점프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(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빠르게 이동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) SPACE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방향키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80%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87683"/>
                  </a:ext>
                </a:extLst>
              </a:tr>
              <a:tr h="735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난이도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일정 시간이 지나면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장애물의 속도가 </a:t>
                      </a:r>
                      <a:r>
                        <a:rPr lang="ko-KR" altLang="en-US" sz="2000" dirty="0" err="1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빨라짐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각 스테이지 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(4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개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)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별로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난이도 다르게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100%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69494"/>
                  </a:ext>
                </a:extLst>
              </a:tr>
              <a:tr h="735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사운드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배경음악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장애물 충돌 시 효과음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X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0%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81391"/>
                  </a:ext>
                </a:extLst>
              </a:tr>
              <a:tr h="735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애니메이션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플레이어 캐릭터 이동 애니메이션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보스 캐릭터 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플레이어 이동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50%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61036"/>
                  </a:ext>
                </a:extLst>
              </a:tr>
              <a:tr h="735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장애물 패턴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랜덤으로 날아옴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장애물 캐릭터가 일정 방향으로 </a:t>
                      </a:r>
                      <a:r>
                        <a:rPr lang="ko-KR" altLang="en-US" sz="2000" dirty="0" err="1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돌아감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스테이지 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4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개중 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2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개 완성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50%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83727"/>
                  </a:ext>
                </a:extLst>
              </a:tr>
              <a:tr h="6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캐릭터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장애물과 충돌 시 체력 감소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HP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가 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0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이 되면 게임오버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충돌 시 체력 감소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0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이 되면 게임오버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100%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17"/>
                  </a:ext>
                </a:extLst>
              </a:tr>
              <a:tr h="6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화면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시작화면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타이틀화면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클리어</a:t>
                      </a:r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게임오버</a:t>
                      </a:r>
                      <a:endParaRPr lang="en-US" altLang="ko-KR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각 스테이지 넘어갈 때 알림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모두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100%</a:t>
                      </a:r>
                      <a:endParaRPr lang="ko-KR" altLang="en-US" sz="20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6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67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1698-B102-4FCA-9D70-8E6F0D53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커밋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통계 </a:t>
            </a:r>
            <a:r>
              <a:rPr lang="en-US" altLang="ko-KR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– 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주별 </a:t>
            </a:r>
            <a:r>
              <a:rPr lang="ko-KR" altLang="en-US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커밋</a:t>
            </a:r>
            <a:r>
              <a:rPr lang="ko-KR" altLang="en-US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횟수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EF1CF4C1-55AE-4C21-9AC6-C8A9837BA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863295"/>
              </p:ext>
            </p:extLst>
          </p:nvPr>
        </p:nvGraphicFramePr>
        <p:xfrm>
          <a:off x="8879113" y="914401"/>
          <a:ext cx="2921000" cy="543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115723700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1843645089"/>
                    </a:ext>
                  </a:extLst>
                </a:gridCol>
              </a:tblGrid>
              <a:tr h="471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</a:t>
                      </a:r>
                      <a:endParaRPr lang="en-US" altLang="ko-KR" sz="2400" b="1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커밋</a:t>
                      </a:r>
                      <a:r>
                        <a:rPr lang="ko-KR" altLang="en-US" sz="2400" b="1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 횟수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37615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1</a:t>
                      </a:r>
                      <a:r>
                        <a:rPr lang="ko-KR" altLang="en-US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4</a:t>
                      </a:r>
                      <a:endParaRPr lang="ko-KR" altLang="en-US" sz="24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87683"/>
                  </a:ext>
                </a:extLst>
              </a:tr>
              <a:tr h="673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2</a:t>
                      </a:r>
                      <a:r>
                        <a:rPr lang="ko-KR" altLang="en-US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2</a:t>
                      </a:r>
                      <a:endParaRPr lang="ko-KR" altLang="en-US" sz="24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69494"/>
                  </a:ext>
                </a:extLst>
              </a:tr>
              <a:tr h="673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3</a:t>
                      </a:r>
                      <a:r>
                        <a:rPr lang="ko-KR" altLang="en-US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0</a:t>
                      </a:r>
                      <a:endParaRPr lang="ko-KR" altLang="en-US" sz="24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81391"/>
                  </a:ext>
                </a:extLst>
              </a:tr>
              <a:tr h="673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4</a:t>
                      </a:r>
                      <a:r>
                        <a:rPr lang="ko-KR" altLang="en-US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0</a:t>
                      </a:r>
                      <a:endParaRPr lang="ko-KR" altLang="en-US" sz="24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61036"/>
                  </a:ext>
                </a:extLst>
              </a:tr>
              <a:tr h="673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5</a:t>
                      </a:r>
                      <a:r>
                        <a:rPr lang="ko-KR" altLang="en-US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27</a:t>
                      </a:r>
                      <a:endParaRPr lang="ko-KR" altLang="en-US" sz="24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83727"/>
                  </a:ext>
                </a:extLst>
              </a:tr>
              <a:tr h="571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6</a:t>
                      </a:r>
                      <a:r>
                        <a:rPr lang="ko-KR" altLang="en-US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14</a:t>
                      </a:r>
                      <a:endParaRPr lang="ko-KR" altLang="en-US" sz="24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17"/>
                  </a:ext>
                </a:extLst>
              </a:tr>
              <a:tr h="553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7</a:t>
                      </a:r>
                      <a:r>
                        <a:rPr lang="ko-KR" altLang="en-US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24</a:t>
                      </a:r>
                      <a:endParaRPr lang="ko-KR" altLang="en-US" sz="24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62297"/>
                  </a:ext>
                </a:extLst>
              </a:tr>
              <a:tr h="553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8</a:t>
                      </a:r>
                      <a:r>
                        <a:rPr lang="ko-KR" altLang="en-US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주차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31</a:t>
                      </a:r>
                      <a:endParaRPr lang="ko-KR" altLang="en-US" sz="2400" dirty="0"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5863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0F0FC5D-8B38-4E91-9C2D-C571471A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" y="1138959"/>
            <a:ext cx="8476343" cy="53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5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3차발표 데모영상">
            <a:hlinkClick r:id="" action="ppaction://media"/>
            <a:extLst>
              <a:ext uri="{FF2B5EF4-FFF2-40B4-BE49-F238E27FC236}">
                <a16:creationId xmlns:a16="http://schemas.microsoft.com/office/drawing/2014/main" id="{181671E4-F54F-49A3-BA6C-A421A5ECCFD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8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와이드스크린</PresentationFormat>
  <Paragraphs>64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DX경필명조B</vt:lpstr>
      <vt:lpstr>맑은 고딕</vt:lpstr>
      <vt:lpstr>Arial</vt:lpstr>
      <vt:lpstr>Office 테마</vt:lpstr>
      <vt:lpstr>2DGP 3차발표</vt:lpstr>
      <vt:lpstr>개발 진척도</vt:lpstr>
      <vt:lpstr>커밋 통계 – 주별 커밋 횟수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3차발표</dc:title>
  <dc:creator>소영 박</dc:creator>
  <cp:lastModifiedBy>소영 박</cp:lastModifiedBy>
  <cp:revision>11</cp:revision>
  <dcterms:created xsi:type="dcterms:W3CDTF">2019-11-23T11:06:30Z</dcterms:created>
  <dcterms:modified xsi:type="dcterms:W3CDTF">2019-11-24T12:15:54Z</dcterms:modified>
</cp:coreProperties>
</file>