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6" autoAdjust="0"/>
    <p:restoredTop sz="94660"/>
  </p:normalViewPr>
  <p:slideViewPr>
    <p:cSldViewPr>
      <p:cViewPr varScale="1">
        <p:scale>
          <a:sx n="114" d="100"/>
          <a:sy n="114" d="100"/>
        </p:scale>
        <p:origin x="105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05:56:56.186"/>
    </inkml:context>
    <inkml:brush xml:id="br0">
      <inkml:brushProperty name="width" value="0.1" units="cm"/>
      <inkml:brushProperty name="height" value="0.6" units="cm"/>
      <inkml:brushProperty name="color" value="#ECFC1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2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1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34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9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1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3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2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2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6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5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71224" y="4941169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03513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3872" y="162880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06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946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57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01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4946347" y="3712665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6409553" y="3820677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2772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6348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319720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6409553" y="3820677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93014" y="4616020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5015881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5047517" y="5004304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16217" y="3784394"/>
            <a:ext cx="4320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27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9686180" y="1840259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262258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9678398" y="1840258"/>
            <a:ext cx="7782" cy="200101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403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6157522" y="1808622"/>
            <a:ext cx="3452283" cy="20642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6189158" y="3949280"/>
            <a:ext cx="338122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(1.0, 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3218479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99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951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8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59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1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44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700809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314096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23592" y="458112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88089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67609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55640" y="346887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288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41640" y="3468870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367809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943872" y="475556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3872" y="435512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3873" y="5124898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43872" y="549212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3872" y="588918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9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11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456041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5303912" y="4096212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4079777" y="4653136"/>
            <a:ext cx="278258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62357" y="486891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2357" y="446847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2358" y="523824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2357" y="560547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2357" y="600252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38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6888089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glBindBuffer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GLuint</a:t>
            </a:r>
            <a:r>
              <a:rPr lang="en-US" altLang="ko-KR" dirty="0"/>
              <a:t> id);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VBO </a:t>
            </a:r>
            <a:r>
              <a:rPr lang="ko-KR" altLang="en-US" dirty="0"/>
              <a:t>를 </a:t>
            </a:r>
            <a:r>
              <a:rPr lang="en-US" altLang="ko-KR" dirty="0"/>
              <a:t>ID </a:t>
            </a:r>
            <a:r>
              <a:rPr lang="ko-KR" altLang="en-US" dirty="0"/>
              <a:t>를 사용하여 </a:t>
            </a:r>
            <a:r>
              <a:rPr lang="en-US" altLang="ko-KR" dirty="0"/>
              <a:t>Bind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대상의 형태와 용도를 구체화 해 주는 것</a:t>
            </a:r>
            <a:endParaRPr lang="en-US" altLang="ko-KR" dirty="0"/>
          </a:p>
          <a:p>
            <a:pPr lvl="3"/>
            <a:r>
              <a:rPr lang="ko-KR" altLang="en-US" dirty="0"/>
              <a:t>데이터를 올리려고 하는데 그 데이터가 </a:t>
            </a:r>
            <a:r>
              <a:rPr lang="en-US" altLang="ko-KR" dirty="0"/>
              <a:t>array </a:t>
            </a:r>
            <a:r>
              <a:rPr lang="ko-KR" altLang="en-US" dirty="0"/>
              <a:t>형식의 </a:t>
            </a:r>
            <a:r>
              <a:rPr lang="en-US" altLang="ko-KR" dirty="0"/>
              <a:t>buffer</a:t>
            </a:r>
            <a:r>
              <a:rPr lang="ko-KR" altLang="en-US" dirty="0"/>
              <a:t>를 가진다면 </a:t>
            </a:r>
            <a:r>
              <a:rPr lang="en-US" altLang="ko-KR" dirty="0"/>
              <a:t>GL_ARRAY_BUFFER </a:t>
            </a:r>
            <a:r>
              <a:rPr lang="ko-KR" altLang="en-US" dirty="0"/>
              <a:t>를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4797153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100966" y="4777745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GL_ARRAY_BUFFER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133" y="5589240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VBO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51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88089" y="5176902"/>
            <a:ext cx="29116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usage);</a:t>
            </a:r>
          </a:p>
          <a:p>
            <a:pPr lvl="1"/>
            <a:r>
              <a:rPr lang="en-US" altLang="ko-KR" dirty="0"/>
              <a:t>Bind</a:t>
            </a:r>
            <a:r>
              <a:rPr lang="ko-KR" altLang="en-US" dirty="0"/>
              <a:t>된 </a:t>
            </a:r>
            <a:r>
              <a:rPr lang="en-US" altLang="ko-KR" dirty="0"/>
              <a:t>VBO </a:t>
            </a:r>
            <a:r>
              <a:rPr lang="ko-KR" altLang="en-US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93787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537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950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7897280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358320" y="502440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58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58321" y="539373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58320" y="57609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8320" y="615801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34024" y="6400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8134" y="540113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564905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06394" y="4478561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 BIND</a:t>
            </a:r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데이터 생성</a:t>
            </a:r>
            <a:r>
              <a:rPr lang="en-US" altLang="ko-KR" dirty="0"/>
              <a:t> </a:t>
            </a:r>
            <a:r>
              <a:rPr lang="ko-KR" altLang="en-US" dirty="0"/>
              <a:t>시 이미</a:t>
            </a:r>
            <a:r>
              <a:rPr lang="en-US" altLang="ko-KR" dirty="0"/>
              <a:t> Bind</a:t>
            </a:r>
            <a:r>
              <a:rPr lang="ko-KR" altLang="en-US" dirty="0"/>
              <a:t> 했으나</a:t>
            </a:r>
            <a:endParaRPr lang="en-US" altLang="ko-KR" dirty="0"/>
          </a:p>
          <a:p>
            <a:pPr lvl="2"/>
            <a:r>
              <a:rPr lang="ko-KR" altLang="en-US" dirty="0"/>
              <a:t>중간에 다른 오브젝트가 </a:t>
            </a:r>
            <a:r>
              <a:rPr lang="en-US" altLang="ko-KR" dirty="0"/>
              <a:t>BIND </a:t>
            </a:r>
            <a:r>
              <a:rPr lang="ko-KR" altLang="en-US" dirty="0"/>
              <a:t>되었을 가능성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은 종류 당 </a:t>
            </a:r>
            <a:r>
              <a:rPr lang="en-US" altLang="ko-KR" dirty="0"/>
              <a:t>(GL_ARRAY_BUFFER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종류</a:t>
            </a:r>
            <a:r>
              <a:rPr lang="en-US" altLang="ko-KR" dirty="0"/>
              <a:t>) </a:t>
            </a:r>
            <a:r>
              <a:rPr lang="ko-KR" altLang="en-US" dirty="0"/>
              <a:t>하나의 오브젝트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en-US" altLang="ko-KR" dirty="0"/>
              <a:t>Bind</a:t>
            </a:r>
            <a:r>
              <a:rPr lang="ko-KR" altLang="en-US" dirty="0"/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92463"/>
              </p:ext>
            </p:extLst>
          </p:nvPr>
        </p:nvGraphicFramePr>
        <p:xfrm>
          <a:off x="6589230" y="5921568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90615" y="5031899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26759" y="6183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14:cNvPr>
              <p14:cNvContentPartPr/>
              <p14:nvPr/>
            </p14:nvContentPartPr>
            <p14:xfrm>
              <a:off x="2373847" y="1408954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47" y="130131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</a:p>
          <a:p>
            <a:r>
              <a:rPr lang="en-US" altLang="ko-KR" dirty="0"/>
              <a:t>Draw </a:t>
            </a:r>
            <a:r>
              <a:rPr lang="ko-KR" altLang="en-US" dirty="0"/>
              <a:t>시 데이터를 읽어갈 단위의 크기 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42300"/>
              </p:ext>
            </p:extLst>
          </p:nvPr>
        </p:nvGraphicFramePr>
        <p:xfrm>
          <a:off x="6488386" y="5731632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67228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count);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Primitive </a:t>
            </a:r>
            <a:r>
              <a:rPr lang="ko-KR" altLang="en-US" dirty="0"/>
              <a:t>로 구성할 것인지 선택</a:t>
            </a:r>
            <a:endParaRPr lang="en-US" altLang="ko-KR" dirty="0"/>
          </a:p>
          <a:p>
            <a:pPr lvl="1"/>
            <a:r>
              <a:rPr lang="en-US" altLang="ko-KR" dirty="0"/>
              <a:t>Vertex </a:t>
            </a:r>
            <a:r>
              <a:rPr lang="ko-KR" altLang="en-US" dirty="0"/>
              <a:t>몇 개를 그릴 것인지 입력</a:t>
            </a:r>
            <a:endParaRPr lang="en-US" altLang="ko-KR" dirty="0"/>
          </a:p>
          <a:p>
            <a:pPr lvl="1"/>
            <a:r>
              <a:rPr lang="ko-KR" altLang="en-US" dirty="0"/>
              <a:t>이 함수 호출 즉시 </a:t>
            </a:r>
            <a:r>
              <a:rPr lang="en-US" altLang="ko-KR" dirty="0"/>
              <a:t>GPU </a:t>
            </a:r>
            <a:r>
              <a:rPr lang="ko-KR" altLang="en-US" dirty="0"/>
              <a:t>가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16113" y="4884492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50178"/>
              </p:ext>
            </p:extLst>
          </p:nvPr>
        </p:nvGraphicFramePr>
        <p:xfrm>
          <a:off x="6477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r>
              <a:rPr lang="en-US" altLang="ko-KR" dirty="0" err="1"/>
              <a:t>GLSLBase</a:t>
            </a:r>
            <a:r>
              <a:rPr lang="en-US" altLang="ko-KR" dirty="0"/>
              <a:t> </a:t>
            </a:r>
            <a:r>
              <a:rPr lang="ko-KR" altLang="en-US" dirty="0"/>
              <a:t>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B0905-6D83-4C43-9584-A9E8EB3C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492896"/>
            <a:ext cx="3281536" cy="34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5567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/>
              <a:t>State Machine </a:t>
            </a:r>
            <a:r>
              <a:rPr lang="ko-KR" altLang="en-US" dirty="0"/>
              <a:t>형태로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7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2183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9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3681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061" y="4687023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ko-KR" altLang="en-US" dirty="0" err="1"/>
              <a:t>시작전</a:t>
            </a:r>
            <a:r>
              <a:rPr lang="ko-KR" altLang="en-US" dirty="0"/>
              <a:t>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3265" y="4462151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파이프라인은 설정된 데이터를 지속적으로 읽어가며 </a:t>
            </a:r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533" y="5161693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도중에 데이터가 바뀌는 것을 허용하지 않음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1121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27872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3935760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1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1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1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1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1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1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20360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8328248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4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24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4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2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8328248" y="522172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4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24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5038747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59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3936" y="356330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552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66424" y="3534731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68056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48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83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696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0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8184232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0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0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0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3775944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1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1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68056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48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4583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55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0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184232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80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80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80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75944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71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1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71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5165974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5162935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0440" y="3392996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78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4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709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493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645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501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89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9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25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7135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2783892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1005</TotalTime>
  <Words>1113</Words>
  <Application>Microsoft Office PowerPoint</Application>
  <PresentationFormat>와이드스크린</PresentationFormat>
  <Paragraphs>275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Calisto MT</vt:lpstr>
      <vt:lpstr>Cambria Math</vt:lpstr>
      <vt:lpstr>Wingdings 2</vt:lpstr>
      <vt:lpstr>슬레이트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53</cp:revision>
  <dcterms:created xsi:type="dcterms:W3CDTF">2006-10-05T04:04:58Z</dcterms:created>
  <dcterms:modified xsi:type="dcterms:W3CDTF">2022-03-10T09:34:35Z</dcterms:modified>
</cp:coreProperties>
</file>