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55" r:id="rId44"/>
    <p:sldId id="334" r:id="rId45"/>
    <p:sldId id="335" r:id="rId46"/>
    <p:sldId id="339" r:id="rId47"/>
    <p:sldId id="356" r:id="rId48"/>
    <p:sldId id="343" r:id="rId49"/>
    <p:sldId id="340" r:id="rId50"/>
    <p:sldId id="357" r:id="rId51"/>
    <p:sldId id="358" r:id="rId52"/>
    <p:sldId id="359" r:id="rId53"/>
    <p:sldId id="360" r:id="rId54"/>
    <p:sldId id="342" r:id="rId55"/>
    <p:sldId id="344" r:id="rId56"/>
    <p:sldId id="361" r:id="rId57"/>
    <p:sldId id="347" r:id="rId58"/>
    <p:sldId id="346" r:id="rId59"/>
    <p:sldId id="351" r:id="rId60"/>
    <p:sldId id="362" r:id="rId61"/>
    <p:sldId id="352" r:id="rId62"/>
    <p:sldId id="353" r:id="rId63"/>
    <p:sldId id="354" r:id="rId64"/>
    <p:sldId id="363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 varScale="1">
        <p:scale>
          <a:sx n="100" d="100"/>
          <a:sy n="100" d="100"/>
        </p:scale>
        <p:origin x="78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13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8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1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8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4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5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4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4509121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67809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463281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31123" y="3477766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83" y="3861049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5773906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0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645025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4797153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295005" y="3573016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9298" y="2261443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22" y="3221534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7972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4" y="3068961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7972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7989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1257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46003" y="3049911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08129" y="2214390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3472" y="4422624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644156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789041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3990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3990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5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3097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085185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5949281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40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0" y="4722280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87216" y="3402248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36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960096" y="3847159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36160" y="340224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29" y="2564905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5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879977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5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1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7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3246947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6168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6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75117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9636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3888482" y="2684327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779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7859" y="1800033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8482" y="3845693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10160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79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7859" y="2813357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2676804" y="2215532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2676804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88483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3888482" y="2684327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4875116" y="2684327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4875117" y="2684327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779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20482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17370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10160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7820482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7817370" y="2684327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8779776" y="2684328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8779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1551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3979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7464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9369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5411" y="1803530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6649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71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3086" y="3189687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3086" y="4203011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6422031" y="3605186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6422031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24535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7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0659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591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9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5436" y="4797704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364" y="1591926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6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6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7568" y="4151372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9964" y="4797703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9736" y="479715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3226349" y="2467561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5758488" y="2722399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셰이더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738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207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07569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31505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392145" y="2236339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75520" y="2858928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Shader Object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63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GLuint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glCreateShader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ShaderType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0" y="1268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5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Object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Source </a:t>
            </a:r>
            <a:r>
              <a:rPr lang="ko-KR" altLang="en-US" dirty="0">
                <a:solidFill>
                  <a:schemeClr val="bg1"/>
                </a:solidFill>
              </a:rPr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63552" y="4298713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glShaderSource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, 1, p, Lengths);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glCompileShader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3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glAttachShader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ShaderProgram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5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63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Shader Program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Attach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5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4192" y="523803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7320136" y="3947080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7320136" y="3947080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91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8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05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파티클 움직임 적용 해 보기</a:t>
            </a:r>
            <a:endParaRPr lang="en-US" altLang="ko-KR" dirty="0"/>
          </a:p>
          <a:p>
            <a:pPr lvl="1"/>
            <a:r>
              <a:rPr lang="ko-KR" altLang="en-US" dirty="0"/>
              <a:t>속도 부여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더 필요한 사항은</a:t>
            </a:r>
            <a:r>
              <a:rPr lang="en-US" altLang="ko-KR" dirty="0"/>
              <a:t>?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BD27925-8D77-4693-9AD7-F7B66DFE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23" y="1484784"/>
            <a:ext cx="4781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셰이더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33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셰이더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4437113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30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72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2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549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amplitude)…..}</a:t>
            </a:r>
          </a:p>
          <a:p>
            <a:pPr lvl="2"/>
            <a:r>
              <a:rPr lang="en-US" altLang="ko-KR" dirty="0"/>
              <a:t>ratio, amplitude </a:t>
            </a:r>
          </a:p>
          <a:p>
            <a:pPr lvl="3"/>
            <a:r>
              <a:rPr lang="en-US" altLang="ko-KR" dirty="0"/>
              <a:t>Sin</a:t>
            </a:r>
            <a:r>
              <a:rPr lang="ko-KR" altLang="en-US" dirty="0"/>
              <a:t> 함수 주기</a:t>
            </a:r>
            <a:r>
              <a:rPr lang="en-US" altLang="ko-KR" dirty="0"/>
              <a:t>, </a:t>
            </a:r>
            <a:r>
              <a:rPr lang="ko-KR" altLang="en-US" dirty="0"/>
              <a:t>폭 결정 </a:t>
            </a:r>
            <a:r>
              <a:rPr lang="en-US" altLang="ko-KR" dirty="0"/>
              <a:t>(</a:t>
            </a:r>
            <a:r>
              <a:rPr lang="ko-KR" altLang="en-US" dirty="0"/>
              <a:t>랜덤 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88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4048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597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65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863753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69806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만 수정</a:t>
            </a:r>
            <a:endParaRPr lang="en-US" altLang="ko-KR" dirty="0"/>
          </a:p>
          <a:p>
            <a:pPr lvl="1"/>
            <a:r>
              <a:rPr lang="en-US" altLang="ko-KR" dirty="0"/>
              <a:t>Emit </a:t>
            </a:r>
            <a:r>
              <a:rPr lang="ko-KR" altLang="en-US" dirty="0"/>
              <a:t>후 점차적으로 퍼지게 하려면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Rendering </a:t>
            </a:r>
            <a:r>
              <a:rPr lang="ko-KR" altLang="en-US" dirty="0"/>
              <a:t>코드 및 </a:t>
            </a:r>
            <a:r>
              <a:rPr lang="en-US" altLang="ko-KR" dirty="0"/>
              <a:t>Vertex Shader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주어진 속도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로 사인 곡선을 그리며 날아가게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5465850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63593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4437113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3638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고유 값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07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3881673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2428282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3909341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7011985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40736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7626089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중력 가속도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외부 입력 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9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55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72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8" y="25649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13671" y="2617863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12977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5262</TotalTime>
  <Words>1662</Words>
  <Application>Microsoft Office PowerPoint</Application>
  <PresentationFormat>와이드스크린</PresentationFormat>
  <Paragraphs>373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Arial</vt:lpstr>
      <vt:lpstr>Calisto MT</vt:lpstr>
      <vt:lpstr>Wingdings</vt:lpstr>
      <vt:lpstr>Wingdings 2</vt:lpstr>
      <vt:lpstr>슬레이트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PowerPoint 프레젠테이션</vt:lpstr>
      <vt:lpstr>실습 : 외부 입력 추가</vt:lpstr>
      <vt:lpstr>실습 : 간단한 파티클 애니메이션1</vt:lpstr>
      <vt:lpstr>실습 : 간단한 파티클 애니메이션2</vt:lpstr>
      <vt:lpstr>PowerPoint 프레젠테이션</vt:lpstr>
      <vt:lpstr>실습 : 간단한 파티클 애니메이션3</vt:lpstr>
      <vt:lpstr>실습 : 간단한 파티클 애니메이션4</vt:lpstr>
      <vt:lpstr>PowerPoint 프레젠테이션</vt:lpstr>
      <vt:lpstr>PowerPoint 프레젠테이션</vt:lpstr>
      <vt:lpstr>PowerPoint 프레젠테이션</vt:lpstr>
      <vt:lpstr>PowerPoint 프레젠테이션</vt:lpstr>
      <vt:lpstr>실습 : 간단한 파티클 애니메이션5</vt:lpstr>
      <vt:lpstr>실습 : 간단한 파티클 애니메이션5</vt:lpstr>
      <vt:lpstr>PowerPoint 프레젠테이션</vt:lpstr>
      <vt:lpstr>실습 : 간단한 파티클 애니메이션5</vt:lpstr>
      <vt:lpstr>실습 : 간단한 파티클 애니메이션5</vt:lpstr>
      <vt:lpstr>실습 : 간단한 파티클 애니메이션5</vt:lpstr>
      <vt:lpstr>PowerPoint 프레젠테이션</vt:lpstr>
      <vt:lpstr>실습 : 간단한 파티클 애니메이션6</vt:lpstr>
      <vt:lpstr>실습 : 간단한 파티클 애니메이션6</vt:lpstr>
      <vt:lpstr>실습 : 간단한 파티클 애니메이션6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151</cp:revision>
  <dcterms:created xsi:type="dcterms:W3CDTF">2006-10-05T04:04:58Z</dcterms:created>
  <dcterms:modified xsi:type="dcterms:W3CDTF">2022-03-14T16:06:10Z</dcterms:modified>
</cp:coreProperties>
</file>