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8" autoAdjust="0"/>
    <p:restoredTop sz="94660"/>
  </p:normalViewPr>
  <p:slideViewPr>
    <p:cSldViewPr snapToGrid="0">
      <p:cViewPr>
        <p:scale>
          <a:sx n="75" d="100"/>
          <a:sy n="75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121212121212121212121212111913161617171717171717171717171717171711414242424242424343434343434343434444444444444445112112727272727271156565656585859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4B034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8CD076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  <a:prstDash val="dash"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8CD076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8BA-4997-8C07-1204CFE4CD7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54B034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BA-4997-8C07-1204CFE4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651134640"/>
        <c:axId val="1651138448"/>
      </c:barChart>
      <c:catAx>
        <c:axId val="165113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51138448"/>
        <c:crosses val="autoZero"/>
        <c:auto val="1"/>
        <c:lblAlgn val="ctr"/>
        <c:lblOffset val="100"/>
        <c:noMultiLvlLbl val="0"/>
      </c:catAx>
      <c:valAx>
        <c:axId val="16511384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5113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95308" y="1209675"/>
            <a:ext cx="7552067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0" b="1" i="1" kern="0" dirty="0">
                <a:solidFill>
                  <a:prstClr val="white">
                    <a:lumMod val="95000"/>
                  </a:prstClr>
                </a:solidFill>
              </a:rPr>
              <a:t>21cho</a:t>
            </a:r>
            <a:endParaRPr lang="ko-KR" altLang="en-US" sz="20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왼쪽 대괄호 5">
            <a:extLst>
              <a:ext uri="{FF2B5EF4-FFF2-40B4-BE49-F238E27FC236}">
                <a16:creationId xmlns=""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1353868" y="2887446"/>
            <a:ext cx="274320" cy="922137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866313" y="2655422"/>
            <a:ext cx="498851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54B034"/>
                </a:solidFill>
              </a:rPr>
              <a:t>PPT</a:t>
            </a:r>
            <a:r>
              <a:rPr lang="en-US" altLang="ko-KR" sz="36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471852" y="1919859"/>
            <a:ext cx="1667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kern="0" dirty="0">
                <a:solidFill>
                  <a:prstClr val="white">
                    <a:lumMod val="95000"/>
                  </a:prstClr>
                </a:solidFill>
              </a:rPr>
              <a:t>HYUN SEOK</a:t>
            </a:r>
            <a:endParaRPr lang="ko-KR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43892" y="1910715"/>
            <a:ext cx="1079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kern="0" dirty="0">
                <a:solidFill>
                  <a:prstClr val="white">
                    <a:lumMod val="95000"/>
                  </a:prstClr>
                </a:solidFill>
              </a:rPr>
              <a:t>245678</a:t>
            </a:r>
            <a:endParaRPr lang="ko-KR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DAFC93A3-B31F-49EE-A929-EE0EBFA81E37}"/>
              </a:ext>
            </a:extLst>
          </p:cNvPr>
          <p:cNvGrpSpPr/>
          <p:nvPr/>
        </p:nvGrpSpPr>
        <p:grpSpPr>
          <a:xfrm>
            <a:off x="1987973" y="2379361"/>
            <a:ext cx="2846547" cy="1446846"/>
            <a:chOff x="1835573" y="2833386"/>
            <a:chExt cx="2846547" cy="144684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30B3018B-17A8-4B65-AE79-267DA2480B05}"/>
                </a:ext>
              </a:extLst>
            </p:cNvPr>
            <p:cNvSpPr/>
            <p:nvPr/>
          </p:nvSpPr>
          <p:spPr>
            <a:xfrm>
              <a:off x="1835573" y="4039850"/>
              <a:ext cx="240382" cy="240382"/>
            </a:xfrm>
            <a:prstGeom prst="ellipse">
              <a:avLst/>
            </a:prstGeom>
            <a:solidFill>
              <a:srgbClr val="54B034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오른쪽 대괄호 30">
              <a:extLst>
                <a:ext uri="{FF2B5EF4-FFF2-40B4-BE49-F238E27FC236}">
                  <a16:creationId xmlns:a16="http://schemas.microsoft.com/office/drawing/2014/main" xmlns="" id="{5404D204-2859-4061-AF9C-FE25CC0BBEA5}"/>
                </a:ext>
              </a:extLst>
            </p:cNvPr>
            <p:cNvSpPr/>
            <p:nvPr/>
          </p:nvSpPr>
          <p:spPr>
            <a:xfrm rot="16200000">
              <a:off x="2655614" y="2133535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rgbClr val="54B034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C346836-99BF-4564-B845-70E4C2FE445E}"/>
              </a:ext>
            </a:extLst>
          </p:cNvPr>
          <p:cNvSpPr/>
          <p:nvPr/>
        </p:nvSpPr>
        <p:spPr>
          <a:xfrm>
            <a:off x="2471888" y="3207204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xmlns="" id="{8B44B3DA-C93D-4E95-B877-6CED67E54A1B}"/>
              </a:ext>
            </a:extLst>
          </p:cNvPr>
          <p:cNvSpPr>
            <a:spLocks/>
          </p:cNvSpPr>
          <p:nvPr/>
        </p:nvSpPr>
        <p:spPr bwMode="auto">
          <a:xfrm>
            <a:off x="8820145" y="2831765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23">
            <a:extLst>
              <a:ext uri="{FF2B5EF4-FFF2-40B4-BE49-F238E27FC236}">
                <a16:creationId xmlns:a16="http://schemas.microsoft.com/office/drawing/2014/main" xmlns="" id="{C2759E9D-20A5-47FD-A3CA-63BB622B4B06}"/>
              </a:ext>
            </a:extLst>
          </p:cNvPr>
          <p:cNvSpPr>
            <a:spLocks/>
          </p:cNvSpPr>
          <p:nvPr/>
        </p:nvSpPr>
        <p:spPr bwMode="auto">
          <a:xfrm>
            <a:off x="6084637" y="496290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xmlns="" id="{0A2E32E1-2D2F-4842-8116-04A56331A94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327393" y="2831765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1FAE82D7-E650-4068-B2E3-6DC2F9639DB9}"/>
              </a:ext>
            </a:extLst>
          </p:cNvPr>
          <p:cNvGrpSpPr/>
          <p:nvPr/>
        </p:nvGrpSpPr>
        <p:grpSpPr>
          <a:xfrm flipV="1">
            <a:off x="4743728" y="4023690"/>
            <a:ext cx="2846547" cy="1446846"/>
            <a:chOff x="2031517" y="2753557"/>
            <a:chExt cx="2846547" cy="144684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6C3CFB55-9651-4C1F-8EF3-619B8BFB7729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54B034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xmlns="" id="{34DD7A02-C13E-43DD-9B5A-478D1DF4F0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rgbClr val="54B034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F105DD5-422C-4F97-A5BD-463619A7E616}"/>
              </a:ext>
            </a:extLst>
          </p:cNvPr>
          <p:cNvSpPr/>
          <p:nvPr/>
        </p:nvSpPr>
        <p:spPr>
          <a:xfrm>
            <a:off x="5205403" y="3207203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E703A9B2-9A47-4FA8-ABC5-1BB97A14B695}"/>
              </a:ext>
            </a:extLst>
          </p:cNvPr>
          <p:cNvGrpSpPr/>
          <p:nvPr/>
        </p:nvGrpSpPr>
        <p:grpSpPr>
          <a:xfrm>
            <a:off x="7455003" y="2379361"/>
            <a:ext cx="2846547" cy="1446846"/>
            <a:chOff x="7361229" y="2765671"/>
            <a:chExt cx="2846547" cy="1446846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1C296E9A-FFDC-4E03-859A-B09AB6DEB050}"/>
                </a:ext>
              </a:extLst>
            </p:cNvPr>
            <p:cNvSpPr/>
            <p:nvPr/>
          </p:nvSpPr>
          <p:spPr>
            <a:xfrm>
              <a:off x="7361229" y="3972135"/>
              <a:ext cx="240382" cy="240382"/>
            </a:xfrm>
            <a:prstGeom prst="ellipse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오른쪽 대괄호 41">
              <a:extLst>
                <a:ext uri="{FF2B5EF4-FFF2-40B4-BE49-F238E27FC236}">
                  <a16:creationId xmlns:a16="http://schemas.microsoft.com/office/drawing/2014/main" xmlns="" id="{5A00B23E-3933-4339-BD46-3D51916AA3D5}"/>
                </a:ext>
              </a:extLst>
            </p:cNvPr>
            <p:cNvSpPr/>
            <p:nvPr/>
          </p:nvSpPr>
          <p:spPr>
            <a:xfrm rot="16200000">
              <a:off x="8181270" y="2065820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chemeClr val="bg1">
                  <a:lumMod val="8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D0C9F74-7E7C-4229-87F2-7C3AA54C975B}"/>
              </a:ext>
            </a:extLst>
          </p:cNvPr>
          <p:cNvSpPr/>
          <p:nvPr/>
        </p:nvSpPr>
        <p:spPr>
          <a:xfrm>
            <a:off x="7938918" y="3207202"/>
            <a:ext cx="1998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311610" y="979143"/>
            <a:ext cx="323324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5" name="사각형: 둥근 모서리 5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>
            <a:off x="8311610" y="1699498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8CD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=""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="" xmlns:a16="http://schemas.microsoft.com/office/drawing/2014/main" val="1604971085"/>
                    </a:ext>
                  </a:extLst>
                </a:gridCol>
                <a:gridCol w="3565525"/>
                <a:gridCol w="178662"/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3276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515243" y="1839657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9738" y="4471357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타원 24"/>
          <p:cNvSpPr/>
          <p:nvPr/>
        </p:nvSpPr>
        <p:spPr>
          <a:xfrm>
            <a:off x="2284499" y="2608914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Group 28"/>
          <p:cNvGrpSpPr>
            <a:grpSpLocks noChangeAspect="1"/>
          </p:cNvGrpSpPr>
          <p:nvPr/>
        </p:nvGrpSpPr>
        <p:grpSpPr bwMode="auto">
          <a:xfrm>
            <a:off x="2574230" y="2917734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5070703" y="1874943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85813" y="4475749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타원 45"/>
          <p:cNvSpPr/>
          <p:nvPr/>
        </p:nvSpPr>
        <p:spPr>
          <a:xfrm>
            <a:off x="5839959" y="2644200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637402" y="1874943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531897" y="4506643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타원 48"/>
          <p:cNvSpPr/>
          <p:nvPr/>
        </p:nvSpPr>
        <p:spPr>
          <a:xfrm>
            <a:off x="9406658" y="2644200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Group 14"/>
          <p:cNvGrpSpPr>
            <a:grpSpLocks noChangeAspect="1"/>
          </p:cNvGrpSpPr>
          <p:nvPr/>
        </p:nvGrpSpPr>
        <p:grpSpPr bwMode="auto">
          <a:xfrm>
            <a:off x="9707867" y="2966879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6160475" y="29143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=""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="" xmlns:a16="http://schemas.microsoft.com/office/drawing/2014/main" val="1604971085"/>
                    </a:ext>
                  </a:extLst>
                </a:gridCol>
                <a:gridCol w="3565525"/>
                <a:gridCol w="178662"/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40890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="" xmlns:a16="http://schemas.microsoft.com/office/drawing/2014/main" id="{96B029E6-75AD-4282-8CAF-09B4130ADD89}"/>
              </a:ext>
            </a:extLst>
          </p:cNvPr>
          <p:cNvSpPr/>
          <p:nvPr/>
        </p:nvSpPr>
        <p:spPr>
          <a:xfrm>
            <a:off x="3812905" y="1863529"/>
            <a:ext cx="2465477" cy="21254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UP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="" xmlns:a16="http://schemas.microsoft.com/office/drawing/2014/main" id="{A906D699-4D8A-40F0-BB5D-AABC05DFD4D0}"/>
              </a:ext>
            </a:extLst>
          </p:cNvPr>
          <p:cNvSpPr/>
          <p:nvPr/>
        </p:nvSpPr>
        <p:spPr>
          <a:xfrm rot="10800000">
            <a:off x="6278382" y="3988940"/>
            <a:ext cx="1742983" cy="1502571"/>
          </a:xfrm>
          <a:prstGeom prst="triangl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t"/>
          <a:lstStyle/>
          <a:p>
            <a:pPr algn="ctr"/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716902" y="4111070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5E2EAA34-1A3B-4E97-B6A4-9E49A0434FBF}"/>
              </a:ext>
            </a:extLst>
          </p:cNvPr>
          <p:cNvCxnSpPr>
            <a:cxnSpLocks/>
          </p:cNvCxnSpPr>
          <p:nvPr/>
        </p:nvCxnSpPr>
        <p:spPr>
          <a:xfrm>
            <a:off x="2678382" y="3988940"/>
            <a:ext cx="72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D72F5AD-2817-4DB9-9A87-7E089D21C20A}"/>
              </a:ext>
            </a:extLst>
          </p:cNvPr>
          <p:cNvSpPr/>
          <p:nvPr/>
        </p:nvSpPr>
        <p:spPr>
          <a:xfrm>
            <a:off x="8124656" y="4199629"/>
            <a:ext cx="26881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E80BC14-5971-4EB0-96CD-5124C811806C}"/>
              </a:ext>
            </a:extLst>
          </p:cNvPr>
          <p:cNvSpPr/>
          <p:nvPr/>
        </p:nvSpPr>
        <p:spPr>
          <a:xfrm>
            <a:off x="1328468" y="2366994"/>
            <a:ext cx="26881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43816" y="315892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8CD076"/>
                </a:solidFill>
              </a:rPr>
              <a:t>45</a:t>
            </a:r>
            <a:r>
              <a:rPr lang="en-US" altLang="ko-KR" sz="1600" b="1" dirty="0">
                <a:solidFill>
                  <a:srgbClr val="8CD07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rgbClr val="8CD076"/>
                </a:solidFill>
              </a:rPr>
              <a:t>CONTENTS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39586" y="4175750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>
                    <a:lumMod val="7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="" xmlns:a16="http://schemas.microsoft.com/office/drawing/2014/main" val="1604971085"/>
                    </a:ext>
                  </a:extLst>
                </a:gridCol>
                <a:gridCol w="3565525"/>
                <a:gridCol w="178662"/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6145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차트 16"/>
          <p:cNvGraphicFramePr/>
          <p:nvPr>
            <p:extLst/>
          </p:nvPr>
        </p:nvGraphicFramePr>
        <p:xfrm>
          <a:off x="-108802" y="1650206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688441" y="3286231"/>
            <a:ext cx="1383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first quarter</a:t>
            </a:r>
          </a:p>
          <a:p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설명선 2(테두리 없음) 18"/>
          <p:cNvSpPr/>
          <p:nvPr/>
        </p:nvSpPr>
        <p:spPr>
          <a:xfrm flipH="1">
            <a:off x="608999" y="1635259"/>
            <a:ext cx="1438938" cy="448591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25691"/>
              <a:gd name="adj6" fmla="val -45527"/>
            </a:avLst>
          </a:prstGeom>
          <a:noFill/>
          <a:ln>
            <a:solidFill>
              <a:srgbClr val="54B034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kern="0" dirty="0">
                <a:solidFill>
                  <a:srgbClr val="54B034"/>
                </a:solidFill>
              </a:rPr>
              <a:t>Check Point</a:t>
            </a:r>
          </a:p>
        </p:txBody>
      </p:sp>
      <p:sp>
        <p:nvSpPr>
          <p:cNvPr id="23" name="원호 22"/>
          <p:cNvSpPr/>
          <p:nvPr/>
        </p:nvSpPr>
        <p:spPr>
          <a:xfrm>
            <a:off x="582519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83286" y="1937464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4581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원호 25"/>
          <p:cNvSpPr/>
          <p:nvPr/>
        </p:nvSpPr>
        <p:spPr>
          <a:xfrm>
            <a:off x="792106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79156" y="1937464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4168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825195" y="5275607"/>
            <a:ext cx="4272459" cy="63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050" dirty="0">
                <a:solidFill>
                  <a:srgbClr val="78808D"/>
                </a:solidFill>
              </a:rPr>
              <a:t> 대한 내용을 적어요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PowerPoint is a computer program created by Microsoft Office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25195" y="4779448"/>
            <a:ext cx="1570537" cy="360000"/>
          </a:xfrm>
          <a:prstGeom prst="roundRect">
            <a:avLst>
              <a:gd name="adj" fmla="val 50000"/>
            </a:avLst>
          </a:prstGeom>
          <a:solidFill>
            <a:srgbClr val="8CD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39" name="원호 38"/>
          <p:cNvSpPr/>
          <p:nvPr/>
        </p:nvSpPr>
        <p:spPr>
          <a:xfrm>
            <a:off x="9988491" y="1621651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146582" y="1926511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09113" y="3312865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="" xmlns:a16="http://schemas.microsoft.com/office/drawing/2014/main" val="1604971085"/>
                    </a:ext>
                  </a:extLst>
                </a:gridCol>
                <a:gridCol w="3565525"/>
                <a:gridCol w="178662"/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8974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77209" y="1490461"/>
          <a:ext cx="10680135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/>
                <a:gridCol w="3293222"/>
                <a:gridCol w="4573981"/>
                <a:gridCol w="1241709"/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347668" y="5434416"/>
            <a:ext cx="77790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C0C7CE"/>
                </a:solidFill>
              </a:rPr>
              <a:t>Enjoy your stylish business and campus life with BIZCAM</a:t>
            </a:r>
            <a:endParaRPr lang="en-US" altLang="ko-KR" sz="1050" dirty="0">
              <a:solidFill>
                <a:srgbClr val="C0C7C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050" dirty="0">
                <a:solidFill>
                  <a:srgbClr val="C0C7CE"/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9" name="타원 28"/>
          <p:cNvSpPr/>
          <p:nvPr/>
        </p:nvSpPr>
        <p:spPr>
          <a:xfrm>
            <a:off x="969243" y="553119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74489" y="5507610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1" name="타원 30"/>
          <p:cNvSpPr/>
          <p:nvPr/>
        </p:nvSpPr>
        <p:spPr>
          <a:xfrm>
            <a:off x="969243" y="5931246"/>
            <a:ext cx="180000" cy="180000"/>
          </a:xfrm>
          <a:prstGeom prst="ellipse">
            <a:avLst/>
          </a:prstGeom>
          <a:noFill/>
          <a:ln w="6350"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74489" y="5907660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2" name="양쪽 모서리가 둥근 사각형 41"/>
          <p:cNvSpPr/>
          <p:nvPr/>
        </p:nvSpPr>
        <p:spPr>
          <a:xfrm rot="16200000">
            <a:off x="407804" y="3452776"/>
            <a:ext cx="632153" cy="307849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77805" y="3290624"/>
            <a:ext cx="10676020" cy="632152"/>
          </a:xfrm>
          <a:prstGeom prst="rect">
            <a:avLst/>
          </a:prstGeom>
          <a:noFill/>
          <a:ln w="28575">
            <a:solidFill>
              <a:srgbClr val="54B0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="" xmlns:a16="http://schemas.microsoft.com/office/drawing/2014/main" val="1604971085"/>
                    </a:ext>
                  </a:extLst>
                </a:gridCol>
                <a:gridCol w="3565525"/>
                <a:gridCol w="178662"/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40946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8" name="차트 57">
            <a:extLst>
              <a:ext uri="{FF2B5EF4-FFF2-40B4-BE49-F238E27FC236}">
                <a16:creationId xmlns="" xmlns:a16="http://schemas.microsoft.com/office/drawing/2014/main" id="{BAEF10B8-6702-4821-9CBE-C3BDF1AAA690}"/>
              </a:ext>
            </a:extLst>
          </p:cNvPr>
          <p:cNvGraphicFramePr/>
          <p:nvPr>
            <p:extLst/>
          </p:nvPr>
        </p:nvGraphicFramePr>
        <p:xfrm>
          <a:off x="1149451" y="1187699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D0203DFE-525B-4617-AABD-B8EE2C4FF5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4476" y="5238464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7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4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74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74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74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74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174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174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9174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174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9174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11">
            <a:extLst>
              <a:ext uri="{FF2B5EF4-FFF2-40B4-BE49-F238E27FC236}">
                <a16:creationId xmlns=""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="" xmlns:a16="http://schemas.microsoft.com/office/drawing/2014/main" val="1604971085"/>
                    </a:ext>
                  </a:extLst>
                </a:gridCol>
                <a:gridCol w="3565525"/>
                <a:gridCol w="178662"/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13726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78599" y="2061904"/>
            <a:ext cx="2516714" cy="2516714"/>
          </a:xfrm>
          <a:prstGeom prst="ellipse">
            <a:avLst/>
          </a:prstGeom>
          <a:solidFill>
            <a:srgbClr val="54B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84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176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52</a:t>
            </a:r>
          </a:p>
        </p:txBody>
      </p:sp>
      <p:sp>
        <p:nvSpPr>
          <p:cNvPr id="8" name="타원 7"/>
          <p:cNvSpPr/>
          <p:nvPr/>
        </p:nvSpPr>
        <p:spPr>
          <a:xfrm>
            <a:off x="3250137" y="2061904"/>
            <a:ext cx="2516714" cy="2516714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140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118</a:t>
            </a:r>
          </a:p>
        </p:txBody>
      </p:sp>
    </p:spTree>
    <p:extLst>
      <p:ext uri="{BB962C8B-B14F-4D97-AF65-F5344CB8AC3E}">
        <p14:creationId xmlns:p14="http://schemas.microsoft.com/office/powerpoint/2010/main" val="8774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와이드스크린</PresentationFormat>
  <Paragraphs>153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Aharoni</vt:lpstr>
      <vt:lpstr>맑은 고딕</vt:lpstr>
      <vt:lpstr>Arial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2021-02-07T03:50:43Z</dcterms:created>
  <dcterms:modified xsi:type="dcterms:W3CDTF">2021-02-08T02:28:29Z</dcterms:modified>
</cp:coreProperties>
</file>