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75" r:id="rId25"/>
    <p:sldId id="367" r:id="rId26"/>
    <p:sldId id="377" r:id="rId27"/>
    <p:sldId id="380" r:id="rId28"/>
    <p:sldId id="379" r:id="rId29"/>
    <p:sldId id="343" r:id="rId30"/>
    <p:sldId id="339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>
      <p:cViewPr varScale="1">
        <p:scale>
          <a:sx n="99" d="100"/>
          <a:sy n="99" d="100"/>
        </p:scale>
        <p:origin x="102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7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2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50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4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8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2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3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5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7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0.png"/><Relationship Id="rId2" Type="http://schemas.openxmlformats.org/officeDocument/2006/relationships/image" Target="../media/image6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0.png"/><Relationship Id="rId2" Type="http://schemas.openxmlformats.org/officeDocument/2006/relationships/image" Target="../media/image9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0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9" y="2516179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673446" y="285293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8" y="4261454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68597" y="4598209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44031" y="4598209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입력 값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 값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/>
              <a:t>버텍스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셰이더</a:t>
            </a:r>
            <a:r>
              <a:rPr lang="ko-KR" altLang="en-US" dirty="0"/>
              <a:t> 별로 선언 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파티클 별 랜덤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화면에 커다란 사각형 그리기 </a:t>
            </a:r>
            <a:r>
              <a:rPr lang="en-US" altLang="ko-KR" dirty="0"/>
              <a:t>(</a:t>
            </a:r>
            <a:r>
              <a:rPr lang="ko-KR" altLang="en-US" dirty="0"/>
              <a:t>색은 흰색으로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Min(-0.5, -0.5), Max(0.5, 0.5)</a:t>
            </a:r>
          </a:p>
          <a:p>
            <a:endParaRPr lang="en-US" altLang="ko-KR" dirty="0"/>
          </a:p>
          <a:p>
            <a:r>
              <a:rPr lang="en-US" altLang="ko-KR" dirty="0"/>
              <a:t>Varying </a:t>
            </a:r>
            <a:r>
              <a:rPr lang="ko-KR" altLang="en-US" dirty="0"/>
              <a:t>값을 사용하여 </a:t>
            </a:r>
            <a:r>
              <a:rPr lang="en-US" altLang="ko-KR" dirty="0"/>
              <a:t>Interpolation </a:t>
            </a:r>
            <a:r>
              <a:rPr lang="ko-KR" altLang="en-US" dirty="0"/>
              <a:t>과정 이해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출력 값 변화시켜 보기</a:t>
            </a:r>
            <a:endParaRPr lang="en-US" altLang="ko-KR" dirty="0"/>
          </a:p>
          <a:p>
            <a:pPr lvl="1"/>
            <a:r>
              <a:rPr lang="ko-KR" altLang="en-US" dirty="0"/>
              <a:t>내부가 채워진 원 그려보기</a:t>
            </a:r>
            <a:endParaRPr lang="en-US" altLang="ko-KR" dirty="0"/>
          </a:p>
          <a:p>
            <a:pPr lvl="1"/>
            <a:r>
              <a:rPr lang="ko-KR" altLang="en-US" dirty="0"/>
              <a:t>내부가</a:t>
            </a:r>
            <a:r>
              <a:rPr lang="en-US" altLang="ko-KR" dirty="0"/>
              <a:t> </a:t>
            </a:r>
            <a:r>
              <a:rPr lang="ko-KR" altLang="en-US" dirty="0"/>
              <a:t>빈 원 그려보기</a:t>
            </a:r>
            <a:endParaRPr lang="en-US" altLang="ko-KR" dirty="0"/>
          </a:p>
          <a:p>
            <a:pPr lvl="1"/>
            <a:r>
              <a:rPr lang="ko-KR" altLang="en-US" dirty="0"/>
              <a:t>여러 개의 동심원 그려보기</a:t>
            </a:r>
            <a:endParaRPr lang="en-US" altLang="ko-KR" dirty="0"/>
          </a:p>
          <a:p>
            <a:pPr lvl="1"/>
            <a:r>
              <a:rPr lang="ko-KR" altLang="en-US" dirty="0"/>
              <a:t>특정 지점에 원 그려보기</a:t>
            </a:r>
            <a:endParaRPr lang="en-US" altLang="ko-KR" dirty="0"/>
          </a:p>
          <a:p>
            <a:pPr lvl="1"/>
            <a:r>
              <a:rPr lang="ko-KR" altLang="en-US" dirty="0"/>
              <a:t>레이더 구현해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31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38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69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- 1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- 2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- 1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- 2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4E9858-1285-4CAC-8A56-8C8ABDFB4FFA}"/>
              </a:ext>
            </a:extLst>
          </p:cNvPr>
          <p:cNvSpPr/>
          <p:nvPr/>
        </p:nvSpPr>
        <p:spPr>
          <a:xfrm>
            <a:off x="2855640" y="1580050"/>
            <a:ext cx="6984776" cy="27850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출력과 프래그먼트 </a:t>
            </a:r>
            <a:r>
              <a:rPr lang="ko-KR" altLang="en-US" dirty="0" err="1"/>
              <a:t>셰이더</a:t>
            </a:r>
            <a:r>
              <a:rPr lang="ko-KR" altLang="en-US" dirty="0"/>
              <a:t> 입력의 타입은 서로 같아야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fragments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프래그먼트 </a:t>
            </a:r>
            <a:r>
              <a:rPr lang="ko-KR" altLang="en-US" dirty="0" err="1"/>
              <a:t>셰이더가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3898</TotalTime>
  <Words>1791</Words>
  <Application>Microsoft Office PowerPoint</Application>
  <PresentationFormat>와이드스크린</PresentationFormat>
  <Paragraphs>363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Calisto MT</vt:lpstr>
      <vt:lpstr>Cambria Math</vt:lpstr>
      <vt:lpstr>Wingdings 2</vt:lpstr>
      <vt:lpstr>슬레이트</vt:lpstr>
      <vt:lpstr>셰이더 프로그래밍</vt:lpstr>
      <vt:lpstr>개요</vt:lpstr>
      <vt:lpstr>프래그먼트 셰이더</vt:lpstr>
      <vt:lpstr>Shader 입출력</vt:lpstr>
      <vt:lpstr>프래그먼트 셰이더</vt:lpstr>
      <vt:lpstr>프래그먼트 셰이더</vt:lpstr>
      <vt:lpstr>프래그먼트 셰이더</vt:lpstr>
      <vt:lpstr>프래그먼트 셰이더</vt:lpstr>
      <vt:lpstr>프래그먼트 셰이더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PowerPoint 프레젠테이션</vt:lpstr>
      <vt:lpstr>실습</vt:lpstr>
      <vt:lpstr>PowerPoint 프레젠테이션</vt:lpstr>
      <vt:lpstr>PowerPoint 프레젠테이션</vt:lpstr>
      <vt:lpstr>PowerPoint 프레젠테이션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147</cp:revision>
  <dcterms:created xsi:type="dcterms:W3CDTF">2006-10-05T04:04:58Z</dcterms:created>
  <dcterms:modified xsi:type="dcterms:W3CDTF">2022-04-21T05:26:07Z</dcterms:modified>
</cp:coreProperties>
</file>