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57" r:id="rId2"/>
    <p:sldId id="266" r:id="rId3"/>
    <p:sldId id="268" r:id="rId4"/>
    <p:sldId id="305" r:id="rId5"/>
    <p:sldId id="273" r:id="rId6"/>
    <p:sldId id="288" r:id="rId7"/>
    <p:sldId id="314" r:id="rId8"/>
    <p:sldId id="315" r:id="rId9"/>
    <p:sldId id="312" r:id="rId10"/>
    <p:sldId id="313" r:id="rId11"/>
  </p:sldIdLst>
  <p:sldSz cx="12192000" cy="6858000"/>
  <p:notesSz cx="6858000" cy="9144000"/>
  <p:embeddedFontLst>
    <p:embeddedFont>
      <p:font typeface="한컴 고딕" panose="020B0600000101010101" charset="-127"/>
      <p:regular r:id="rId13"/>
      <p:bold r:id="rId14"/>
    </p:embeddedFont>
    <p:embeddedFont>
      <p:font typeface="Segoe UI Black" panose="020B0A02040204020203" pitchFamily="34" charset="0"/>
      <p:bold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CAA"/>
    <a:srgbClr val="2C581E"/>
    <a:srgbClr val="FFFFFF"/>
    <a:srgbClr val="D2F0AE"/>
    <a:srgbClr val="56881A"/>
    <a:srgbClr val="7DC525"/>
    <a:srgbClr val="54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8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1:06:2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24575,'5'0'0,"0"-16"0,0-7-8191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1:06:2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  <inkml:trace contextRef="#ctx0" brushRef="#br0" timeOffset="1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1:06:2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7A172-BDE5-4A4E-80FD-EA30A2992C36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43739-62DE-4CC0-884B-DC8518A9C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80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5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1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4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5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6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2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0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5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7FE758F-B3EB-4FB4-A262-F01BD4D8A09F}"/>
              </a:ext>
            </a:extLst>
          </p:cNvPr>
          <p:cNvSpPr/>
          <p:nvPr/>
        </p:nvSpPr>
        <p:spPr>
          <a:xfrm>
            <a:off x="1883949" y="1487091"/>
            <a:ext cx="842410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0" b="1" i="1" kern="0" dirty="0">
                <a:solidFill>
                  <a:srgbClr val="2C58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Catch</a:t>
            </a:r>
            <a:r>
              <a:rPr lang="ko-KR" altLang="en-US" sz="12000" b="1" i="1" kern="0" dirty="0">
                <a:solidFill>
                  <a:srgbClr val="2C58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</a:rPr>
              <a:t> </a:t>
            </a:r>
            <a:r>
              <a:rPr lang="en-US" altLang="ko-KR" sz="12000" b="1" i="1" kern="0" dirty="0">
                <a:solidFill>
                  <a:srgbClr val="2C58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Bear</a:t>
            </a:r>
            <a:endParaRPr lang="ko-KR" altLang="en-US" sz="12000" i="1" dirty="0">
              <a:solidFill>
                <a:srgbClr val="2C58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444136" y="313508"/>
            <a:ext cx="1812503" cy="70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2022</a:t>
            </a:r>
            <a:r>
              <a: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년도</a:t>
            </a:r>
            <a:endParaRPr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졸업작품 중간발표</a:t>
            </a:r>
            <a:endParaRPr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637C56-E72E-49EB-970E-F8E1BD533679}"/>
              </a:ext>
            </a:extLst>
          </p:cNvPr>
          <p:cNvSpPr/>
          <p:nvPr/>
        </p:nvSpPr>
        <p:spPr>
          <a:xfrm>
            <a:off x="8585577" y="5230859"/>
            <a:ext cx="3148091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게임공학과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2018180011 </a:t>
            </a:r>
            <a:r>
              <a:rPr lang="ko-KR" altLang="en-US" sz="16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김우찬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게임공학과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2018180019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박소영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게임공학과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2018182002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고은비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5D3EC0-4CA2-47B6-95EA-9168E435D76B}"/>
              </a:ext>
            </a:extLst>
          </p:cNvPr>
          <p:cNvSpPr/>
          <p:nvPr/>
        </p:nvSpPr>
        <p:spPr>
          <a:xfrm>
            <a:off x="742200" y="4980934"/>
            <a:ext cx="1878646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1600" kern="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Professor. </a:t>
            </a:r>
            <a:r>
              <a:rPr lang="ko-KR" altLang="en-US" sz="1600" kern="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윤정현</a:t>
            </a:r>
            <a:endParaRPr lang="en-US" altLang="ko-KR" sz="1600" kern="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B31301F-83CA-473B-87A3-B24327A60662}"/>
              </a:ext>
            </a:extLst>
          </p:cNvPr>
          <p:cNvSpPr/>
          <p:nvPr/>
        </p:nvSpPr>
        <p:spPr>
          <a:xfrm>
            <a:off x="709345" y="4980934"/>
            <a:ext cx="2076642" cy="140261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CFCB15-47C5-4001-946B-D802972F1FEC}"/>
              </a:ext>
            </a:extLst>
          </p:cNvPr>
          <p:cNvSpPr/>
          <p:nvPr/>
        </p:nvSpPr>
        <p:spPr>
          <a:xfrm>
            <a:off x="365760" y="296091"/>
            <a:ext cx="11492411" cy="6259984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8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81841" y="452818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01834" y="308177"/>
          <a:ext cx="125718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14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9" y="171397"/>
            <a:ext cx="814564" cy="50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일정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D129D7E-A485-4E68-AFFE-7BF2BCB55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57063"/>
              </p:ext>
            </p:extLst>
          </p:nvPr>
        </p:nvGraphicFramePr>
        <p:xfrm>
          <a:off x="880306" y="1945139"/>
          <a:ext cx="10611297" cy="4182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033">
                  <a:extLst>
                    <a:ext uri="{9D8B030D-6E8A-4147-A177-3AD203B41FA5}">
                      <a16:colId xmlns:a16="http://schemas.microsoft.com/office/drawing/2014/main" val="2272590048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3802760736"/>
                    </a:ext>
                  </a:extLst>
                </a:gridCol>
                <a:gridCol w="1182577">
                  <a:extLst>
                    <a:ext uri="{9D8B030D-6E8A-4147-A177-3AD203B41FA5}">
                      <a16:colId xmlns:a16="http://schemas.microsoft.com/office/drawing/2014/main" val="4080885919"/>
                    </a:ext>
                  </a:extLst>
                </a:gridCol>
                <a:gridCol w="1175489">
                  <a:extLst>
                    <a:ext uri="{9D8B030D-6E8A-4147-A177-3AD203B41FA5}">
                      <a16:colId xmlns:a16="http://schemas.microsoft.com/office/drawing/2014/main" val="2748592533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4286434234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3410241496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3469687416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3936057019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4139667542"/>
                    </a:ext>
                  </a:extLst>
                </a:gridCol>
              </a:tblGrid>
              <a:tr h="41257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7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8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28495"/>
                  </a:ext>
                </a:extLst>
              </a:tr>
              <a:tr h="50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377"/>
                  </a:ext>
                </a:extLst>
              </a:tr>
              <a:tr h="417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서버 프레임워크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972033"/>
                  </a:ext>
                </a:extLst>
              </a:tr>
              <a:tr h="762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 및 대기실 서버 통신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816130"/>
                  </a:ext>
                </a:extLst>
              </a:tr>
              <a:tr h="417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메인 스테이지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서버 통신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65633"/>
                  </a:ext>
                </a:extLst>
              </a:tr>
              <a:tr h="582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충돌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463911"/>
                  </a:ext>
                </a:extLst>
              </a:tr>
              <a:tr h="412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테스트 및 버그수정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187435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89CE840-D80C-4777-BEF7-F9A810F982DC}"/>
              </a:ext>
            </a:extLst>
          </p:cNvPr>
          <p:cNvGraphicFramePr>
            <a:graphicFrameLocks noGrp="1"/>
          </p:cNvGraphicFramePr>
          <p:nvPr/>
        </p:nvGraphicFramePr>
        <p:xfrm>
          <a:off x="5080000" y="1266910"/>
          <a:ext cx="203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26637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3248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김우찬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30783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AFB3E17-A196-444E-AEB5-04B0A576756B}"/>
              </a:ext>
            </a:extLst>
          </p:cNvPr>
          <p:cNvSpPr/>
          <p:nvPr/>
        </p:nvSpPr>
        <p:spPr>
          <a:xfrm>
            <a:off x="647547" y="866800"/>
            <a:ext cx="3618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수정 후 서버</a:t>
            </a:r>
            <a:endParaRPr lang="en-US" altLang="ko-KR" sz="2000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6706A1-FE3D-4433-9EEC-3C27F4F24335}"/>
              </a:ext>
            </a:extLst>
          </p:cNvPr>
          <p:cNvSpPr/>
          <p:nvPr/>
        </p:nvSpPr>
        <p:spPr>
          <a:xfrm>
            <a:off x="971750" y="1266910"/>
            <a:ext cx="3618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설명</a:t>
            </a:r>
            <a:r>
              <a: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): </a:t>
            </a:r>
            <a:r>
              <a: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로그인 및 대기실 서버 통신 구현 부분을 뒤로 미루고 메인 스테이지 구현부터 집중함</a:t>
            </a:r>
            <a:r>
              <a: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r>
              <a: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충돌 부분이 아직 미완성되어서 빠르면 </a:t>
            </a:r>
            <a:r>
              <a: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월 늦어도 </a:t>
            </a:r>
            <a:r>
              <a: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6</a:t>
            </a:r>
            <a:r>
              <a: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월까지 구현 완료할 생각임</a:t>
            </a:r>
            <a:endParaRPr lang="en-US" altLang="ko-KR" sz="1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80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13661" y="1776375"/>
            <a:ext cx="3343857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기술적요소 및 중점 연구분야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34220" y="1776375"/>
            <a:ext cx="605493" cy="576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25929"/>
              </p:ext>
            </p:extLst>
          </p:nvPr>
        </p:nvGraphicFramePr>
        <p:xfrm>
          <a:off x="1301835" y="308177"/>
          <a:ext cx="1210546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92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098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55883" y="171397"/>
            <a:ext cx="702449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목차</a:t>
            </a:r>
            <a:endParaRPr lang="en-US" altLang="ko-KR" sz="600" kern="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E1F8C0-B119-4A16-831A-86FC3FE22613}"/>
              </a:ext>
            </a:extLst>
          </p:cNvPr>
          <p:cNvSpPr/>
          <p:nvPr/>
        </p:nvSpPr>
        <p:spPr>
          <a:xfrm>
            <a:off x="2034220" y="2803193"/>
            <a:ext cx="605493" cy="576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8DF115-7A0C-4ACF-845D-7923C5971CF8}"/>
              </a:ext>
            </a:extLst>
          </p:cNvPr>
          <p:cNvSpPr/>
          <p:nvPr/>
        </p:nvSpPr>
        <p:spPr>
          <a:xfrm>
            <a:off x="2813660" y="2815727"/>
            <a:ext cx="2303621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문제점 및  보완책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09A76C6-73D3-45DC-B6E3-1C18D001B5B3}"/>
              </a:ext>
            </a:extLst>
          </p:cNvPr>
          <p:cNvSpPr/>
          <p:nvPr/>
        </p:nvSpPr>
        <p:spPr>
          <a:xfrm>
            <a:off x="2034220" y="3830011"/>
            <a:ext cx="605493" cy="576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A8F1CD-B396-4875-8B18-CB52C08C394D}"/>
              </a:ext>
            </a:extLst>
          </p:cNvPr>
          <p:cNvSpPr/>
          <p:nvPr/>
        </p:nvSpPr>
        <p:spPr>
          <a:xfrm>
            <a:off x="2813660" y="3830011"/>
            <a:ext cx="3906735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향후 개발일정 및 구성원 역할 분담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FF5E11A-2FAD-4A18-BD25-30C88196BACD}"/>
                  </a:ext>
                </a:extLst>
              </p14:cNvPr>
              <p14:cNvContentPartPr/>
              <p14:nvPr/>
            </p14:nvContentPartPr>
            <p14:xfrm>
              <a:off x="13191913" y="1281750"/>
              <a:ext cx="5760" cy="144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FF5E11A-2FAD-4A18-BD25-30C88196BA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82913" y="1272750"/>
                <a:ext cx="2340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8141CD09-E210-4042-8D4D-51B7347406DC}"/>
              </a:ext>
            </a:extLst>
          </p:cNvPr>
          <p:cNvGrpSpPr/>
          <p:nvPr/>
        </p:nvGrpSpPr>
        <p:grpSpPr>
          <a:xfrm>
            <a:off x="13209553" y="762990"/>
            <a:ext cx="360" cy="360"/>
            <a:chOff x="13209553" y="76299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DD6573E4-C908-4EDC-BA40-4B14BC7903F9}"/>
                    </a:ext>
                  </a:extLst>
                </p14:cNvPr>
                <p14:cNvContentPartPr/>
                <p14:nvPr/>
              </p14:nvContentPartPr>
              <p14:xfrm>
                <a:off x="13209553" y="762990"/>
                <a:ext cx="360" cy="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DD6573E4-C908-4EDC-BA40-4B14BC7903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200553" y="754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6B3D6EA-B72F-43AF-9492-D8BCD865F0F1}"/>
                    </a:ext>
                  </a:extLst>
                </p14:cNvPr>
                <p14:cNvContentPartPr/>
                <p14:nvPr/>
              </p14:nvContentPartPr>
              <p14:xfrm>
                <a:off x="13209553" y="762990"/>
                <a:ext cx="36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6B3D6EA-B72F-43AF-9492-D8BCD865F0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200553" y="754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6892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1437217" y="2883413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757077" y="2458375"/>
            <a:ext cx="8857894" cy="12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기술적 요소 및 중점 연구 분야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10614971" y="2883413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9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335019"/>
              </p:ext>
            </p:extLst>
          </p:nvPr>
        </p:nvGraphicFramePr>
        <p:xfrm>
          <a:off x="1301833" y="308177"/>
          <a:ext cx="3622505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4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286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408077" y="174158"/>
            <a:ext cx="3410015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기술적 요소 및 중점 연구 분야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B962A9-63AA-449B-87B0-BA4A93CAD192}"/>
              </a:ext>
            </a:extLst>
          </p:cNvPr>
          <p:cNvSpPr/>
          <p:nvPr/>
        </p:nvSpPr>
        <p:spPr>
          <a:xfrm>
            <a:off x="1301833" y="1269771"/>
            <a:ext cx="88869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서버 모델 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IOCP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IOCP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이용한 서버 구현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프로토콜 정의 방식으로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Protocol Buffer SDK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선택하여 적용함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279EC7-ADBB-4995-B9B4-1C9F77956426}"/>
              </a:ext>
            </a:extLst>
          </p:cNvPr>
          <p:cNvSpPr/>
          <p:nvPr/>
        </p:nvSpPr>
        <p:spPr>
          <a:xfrm>
            <a:off x="1301832" y="2544043"/>
            <a:ext cx="8886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Reader-Writer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동기화 문제가 발생하지 않는 선에서 최대한 효율적인 자원 사용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BAF361-B5D7-4BF2-BE3D-A8174AA602DD}"/>
              </a:ext>
            </a:extLst>
          </p:cNvPr>
          <p:cNvSpPr/>
          <p:nvPr/>
        </p:nvSpPr>
        <p:spPr>
          <a:xfrm>
            <a:off x="1301831" y="3719062"/>
            <a:ext cx="8886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SendBuffer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Polling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서버에서의 시스템 호출 최소화하여 성능 향상 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97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3020577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440012" y="2375363"/>
            <a:ext cx="5091774" cy="12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문제점 및 보완책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8531786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3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192850"/>
              </p:ext>
            </p:extLst>
          </p:nvPr>
        </p:nvGraphicFramePr>
        <p:xfrm>
          <a:off x="1301834" y="308177"/>
          <a:ext cx="2414489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1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219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7" y="171397"/>
            <a:ext cx="2077821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문제점 및 보완책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D01E14-DA14-4D05-9149-9133E94A0C72}"/>
              </a:ext>
            </a:extLst>
          </p:cNvPr>
          <p:cNvSpPr/>
          <p:nvPr/>
        </p:nvSpPr>
        <p:spPr>
          <a:xfrm>
            <a:off x="1301833" y="1269771"/>
            <a:ext cx="8886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플레이어 반응 속도가 부분적으로 늦음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게임 성능과 완벽한 반응 속도를 위한 패킷 전송 횟수를 구하기 위해 여러 번 테스트함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3DAF7E-C9BB-4DC7-9F6A-15C21C16D951}"/>
              </a:ext>
            </a:extLst>
          </p:cNvPr>
          <p:cNvSpPr/>
          <p:nvPr/>
        </p:nvSpPr>
        <p:spPr>
          <a:xfrm>
            <a:off x="1301833" y="2398715"/>
            <a:ext cx="8886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 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자잘한 버그들이 많음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자주 모여서 테스트하여 버그 해결함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69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3020577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440012" y="2375363"/>
            <a:ext cx="5091774" cy="2465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향후 개발일정 및 구성원 역할분담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8531786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5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01834" y="308177"/>
          <a:ext cx="2414489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1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219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7" y="171397"/>
            <a:ext cx="2077821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향후 개발일정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D01E14-DA14-4D05-9149-9133E94A0C72}"/>
              </a:ext>
            </a:extLst>
          </p:cNvPr>
          <p:cNvSpPr/>
          <p:nvPr/>
        </p:nvSpPr>
        <p:spPr>
          <a:xfrm>
            <a:off x="1301833" y="1269771"/>
            <a:ext cx="8886993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로그인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대기실 씬 추가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로그인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대기실 </a:t>
            </a:r>
            <a:r>
              <a:rPr lang="ko-KR" altLang="en-US" sz="2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씬의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ui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제작과 서버통신 구현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8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81841" y="452818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01834" y="308177"/>
          <a:ext cx="125718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14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9" y="171397"/>
            <a:ext cx="814564" cy="50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일정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D129D7E-A485-4E68-AFFE-7BF2BCB55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38736"/>
              </p:ext>
            </p:extLst>
          </p:nvPr>
        </p:nvGraphicFramePr>
        <p:xfrm>
          <a:off x="880306" y="1945139"/>
          <a:ext cx="10611297" cy="419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033">
                  <a:extLst>
                    <a:ext uri="{9D8B030D-6E8A-4147-A177-3AD203B41FA5}">
                      <a16:colId xmlns:a16="http://schemas.microsoft.com/office/drawing/2014/main" val="2272590048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3802760736"/>
                    </a:ext>
                  </a:extLst>
                </a:gridCol>
                <a:gridCol w="1182577">
                  <a:extLst>
                    <a:ext uri="{9D8B030D-6E8A-4147-A177-3AD203B41FA5}">
                      <a16:colId xmlns:a16="http://schemas.microsoft.com/office/drawing/2014/main" val="4080885919"/>
                    </a:ext>
                  </a:extLst>
                </a:gridCol>
                <a:gridCol w="1175489">
                  <a:extLst>
                    <a:ext uri="{9D8B030D-6E8A-4147-A177-3AD203B41FA5}">
                      <a16:colId xmlns:a16="http://schemas.microsoft.com/office/drawing/2014/main" val="2748592533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4286434234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3410241496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3469687416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3936057019"/>
                    </a:ext>
                  </a:extLst>
                </a:gridCol>
                <a:gridCol w="1179033">
                  <a:extLst>
                    <a:ext uri="{9D8B030D-6E8A-4147-A177-3AD203B41FA5}">
                      <a16:colId xmlns:a16="http://schemas.microsoft.com/office/drawing/2014/main" val="4139667542"/>
                    </a:ext>
                  </a:extLst>
                </a:gridCol>
              </a:tblGrid>
              <a:tr h="41257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7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8</a:t>
                      </a:r>
                      <a:r>
                        <a:rPr lang="ko-KR" altLang="en-US" sz="1800" b="1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28495"/>
                  </a:ext>
                </a:extLst>
              </a:tr>
              <a:tr h="50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377"/>
                  </a:ext>
                </a:extLst>
              </a:tr>
              <a:tr h="417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서버 프레임워크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972033"/>
                  </a:ext>
                </a:extLst>
              </a:tr>
              <a:tr h="771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 및 대기실 서버 통신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816130"/>
                  </a:ext>
                </a:extLst>
              </a:tr>
              <a:tr h="417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메인 스테이지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서버 통신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65633"/>
                  </a:ext>
                </a:extLst>
              </a:tr>
              <a:tr h="582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충돌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463911"/>
                  </a:ext>
                </a:extLst>
              </a:tr>
              <a:tr h="412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테스트 및 버그수정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187435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89CE840-D80C-4777-BEF7-F9A810F98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76073"/>
              </p:ext>
            </p:extLst>
          </p:nvPr>
        </p:nvGraphicFramePr>
        <p:xfrm>
          <a:off x="5080000" y="1266910"/>
          <a:ext cx="203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26637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3248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김우찬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30783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AFB3E17-A196-444E-AEB5-04B0A576756B}"/>
              </a:ext>
            </a:extLst>
          </p:cNvPr>
          <p:cNvSpPr/>
          <p:nvPr/>
        </p:nvSpPr>
        <p:spPr>
          <a:xfrm>
            <a:off x="610224" y="1057211"/>
            <a:ext cx="3618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수정 전 서버</a:t>
            </a:r>
            <a:endParaRPr lang="en-US" altLang="ko-KR" sz="2000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153009"/>
      </p:ext>
    </p:extLst>
  </p:cSld>
  <p:clrMapOvr>
    <a:masterClrMapping/>
  </p:clrMapOvr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258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한컴 고딕</vt:lpstr>
      <vt:lpstr>Segoe UI Black</vt:lpstr>
      <vt:lpstr>Arial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우찬</cp:lastModifiedBy>
  <cp:revision>41</cp:revision>
  <dcterms:created xsi:type="dcterms:W3CDTF">2021-02-07T03:50:43Z</dcterms:created>
  <dcterms:modified xsi:type="dcterms:W3CDTF">2022-04-24T13:21:58Z</dcterms:modified>
</cp:coreProperties>
</file>