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5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58.png"/><Relationship Id="rId7" Type="http://schemas.openxmlformats.org/officeDocument/2006/relationships/image" Target="../media/image8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69.png"/><Relationship Id="rId4" Type="http://schemas.openxmlformats.org/officeDocument/2006/relationships/image" Target="../media/image59.png"/><Relationship Id="rId9" Type="http://schemas.openxmlformats.org/officeDocument/2006/relationships/image" Target="../media/image8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58.png"/><Relationship Id="rId7" Type="http://schemas.openxmlformats.org/officeDocument/2006/relationships/image" Target="../media/image8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69.png"/><Relationship Id="rId4" Type="http://schemas.openxmlformats.org/officeDocument/2006/relationships/image" Target="../media/image59.png"/><Relationship Id="rId9" Type="http://schemas.openxmlformats.org/officeDocument/2006/relationships/image" Target="../media/image8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58.png"/><Relationship Id="rId7" Type="http://schemas.openxmlformats.org/officeDocument/2006/relationships/image" Target="../media/image8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69.png"/><Relationship Id="rId4" Type="http://schemas.openxmlformats.org/officeDocument/2006/relationships/image" Target="../media/image59.png"/><Relationship Id="rId9" Type="http://schemas.openxmlformats.org/officeDocument/2006/relationships/image" Target="../media/image8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91.png"/><Relationship Id="rId7" Type="http://schemas.openxmlformats.org/officeDocument/2006/relationships/image" Target="../media/image59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58.png"/><Relationship Id="rId7" Type="http://schemas.openxmlformats.org/officeDocument/2006/relationships/image" Target="../media/image9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5" Type="http://schemas.openxmlformats.org/officeDocument/2006/relationships/image" Target="../media/image69.png"/><Relationship Id="rId4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58.png"/><Relationship Id="rId7" Type="http://schemas.openxmlformats.org/officeDocument/2006/relationships/image" Target="../media/image9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5" Type="http://schemas.openxmlformats.org/officeDocument/2006/relationships/image" Target="../media/image69.png"/><Relationship Id="rId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58.png"/><Relationship Id="rId7" Type="http://schemas.openxmlformats.org/officeDocument/2006/relationships/image" Target="../media/image10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5" Type="http://schemas.openxmlformats.org/officeDocument/2006/relationships/image" Target="../media/image69.png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58.png"/><Relationship Id="rId7" Type="http://schemas.openxmlformats.org/officeDocument/2006/relationships/image" Target="../media/image10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5" Type="http://schemas.openxmlformats.org/officeDocument/2006/relationships/image" Target="../media/image69.png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58.png"/><Relationship Id="rId7" Type="http://schemas.openxmlformats.org/officeDocument/2006/relationships/image" Target="../media/image10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.png"/><Relationship Id="rId5" Type="http://schemas.openxmlformats.org/officeDocument/2006/relationships/image" Target="../media/image69.png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58.png"/><Relationship Id="rId7" Type="http://schemas.openxmlformats.org/officeDocument/2006/relationships/image" Target="../media/image109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5" Type="http://schemas.openxmlformats.org/officeDocument/2006/relationships/image" Target="../media/image69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4.png"/><Relationship Id="rId7" Type="http://schemas.openxmlformats.org/officeDocument/2006/relationships/image" Target="../media/image115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8.png"/><Relationship Id="rId7" Type="http://schemas.openxmlformats.org/officeDocument/2006/relationships/image" Target="../media/image6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2.png"/><Relationship Id="rId4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58.png"/><Relationship Id="rId7" Type="http://schemas.openxmlformats.org/officeDocument/2006/relationships/image" Target="../media/image7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58.png"/><Relationship Id="rId7" Type="http://schemas.openxmlformats.org/officeDocument/2006/relationships/image" Target="../media/image7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59.png"/><Relationship Id="rId9" Type="http://schemas.openxmlformats.org/officeDocument/2006/relationships/image" Target="../media/image7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58.png"/><Relationship Id="rId7" Type="http://schemas.openxmlformats.org/officeDocument/2006/relationships/image" Target="../media/image7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59.png"/><Relationship Id="rId9" Type="http://schemas.openxmlformats.org/officeDocument/2006/relationships/image" Target="../media/image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870" y="1924737"/>
            <a:ext cx="9769586" cy="29486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85353" y="7862154"/>
            <a:ext cx="1786796" cy="80448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31027" y="7951017"/>
            <a:ext cx="1934083" cy="4831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19048" y="-230990"/>
            <a:ext cx="718519" cy="10783371"/>
            <a:chOff x="-19048" y="-230990"/>
            <a:chExt cx="718519" cy="107833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9048" y="-230990"/>
              <a:ext cx="718519" cy="107833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70981" y="4500631"/>
            <a:ext cx="8580039" cy="4778267"/>
            <a:chOff x="9770981" y="4500631"/>
            <a:chExt cx="8580039" cy="47782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70981" y="4500631"/>
              <a:ext cx="8580039" cy="47782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340839" y="3537852"/>
            <a:ext cx="1119915" cy="396296"/>
            <a:chOff x="15340839" y="3537852"/>
            <a:chExt cx="1119915" cy="39629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340839" y="3537852"/>
              <a:ext cx="1119915" cy="3962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22918" y="2583475"/>
            <a:ext cx="895184" cy="376139"/>
            <a:chOff x="11822918" y="2583475"/>
            <a:chExt cx="895184" cy="37613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822918" y="2583475"/>
              <a:ext cx="895184" cy="37613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076218" y="5632815"/>
            <a:ext cx="1174063" cy="415457"/>
            <a:chOff x="10076218" y="5632815"/>
            <a:chExt cx="1174063" cy="41545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76218" y="5632815"/>
              <a:ext cx="1174063" cy="41545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460754" y="351904"/>
            <a:ext cx="1519538" cy="1495752"/>
            <a:chOff x="16460754" y="351904"/>
            <a:chExt cx="1519538" cy="149575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460754" y="351904"/>
              <a:ext cx="1519538" cy="149575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94200" y="8314703"/>
            <a:ext cx="1815263" cy="80325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439875" y="8388408"/>
            <a:ext cx="2559911" cy="51063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448722" y="8751113"/>
            <a:ext cx="2559911" cy="5106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60770" y="589652"/>
            <a:ext cx="15764189" cy="175234"/>
            <a:chOff x="1260770" y="589652"/>
            <a:chExt cx="15764189" cy="1752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02827" y="538860"/>
              <a:ext cx="2786141" cy="336693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260770" y="635047"/>
              <a:ext cx="15386834" cy="66667"/>
              <a:chOff x="1260770" y="635047"/>
              <a:chExt cx="15386834" cy="66667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1260770" y="635047"/>
                <a:ext cx="15386834" cy="66667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1260763" y="9601486"/>
            <a:ext cx="14110666" cy="66667"/>
            <a:chOff x="1260763" y="9601486"/>
            <a:chExt cx="14110666" cy="66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60763" y="9601486"/>
              <a:ext cx="14110666" cy="6666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62559" y="2411931"/>
            <a:ext cx="668801" cy="46545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5589" y="1068751"/>
            <a:ext cx="15089644" cy="233449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63849" y="7780744"/>
            <a:ext cx="7343786" cy="95507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32371" y="2454171"/>
            <a:ext cx="7876043" cy="5981072"/>
            <a:chOff x="1032371" y="2454171"/>
            <a:chExt cx="7876043" cy="598107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2371" y="2454171"/>
              <a:ext cx="7876043" cy="59810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550870" y="2471127"/>
            <a:ext cx="7474089" cy="4571902"/>
            <a:chOff x="9550870" y="2471127"/>
            <a:chExt cx="7474089" cy="457190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50870" y="2471127"/>
              <a:ext cx="7474089" cy="45719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60770" y="589652"/>
            <a:ext cx="15764189" cy="175234"/>
            <a:chOff x="1260770" y="589652"/>
            <a:chExt cx="15764189" cy="1752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02827" y="538860"/>
              <a:ext cx="2786141" cy="336693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260770" y="635047"/>
              <a:ext cx="15386834" cy="66667"/>
              <a:chOff x="1260770" y="635047"/>
              <a:chExt cx="15386834" cy="66667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1260770" y="635047"/>
                <a:ext cx="15386834" cy="66667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1122702" y="9513869"/>
            <a:ext cx="14110666" cy="66667"/>
            <a:chOff x="1122702" y="9513869"/>
            <a:chExt cx="14110666" cy="66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122702" y="9513869"/>
              <a:ext cx="14110666" cy="6666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69291" y="2428886"/>
            <a:ext cx="668801" cy="46545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5589" y="1068751"/>
            <a:ext cx="12471711" cy="208862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81239" y="2471127"/>
            <a:ext cx="6416523" cy="6089171"/>
            <a:chOff x="881239" y="2471127"/>
            <a:chExt cx="6416523" cy="60891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1239" y="2471127"/>
              <a:ext cx="6416523" cy="60891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802524" y="2443588"/>
            <a:ext cx="9222435" cy="6089171"/>
            <a:chOff x="7802524" y="2443588"/>
            <a:chExt cx="9222435" cy="608917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02524" y="2443588"/>
              <a:ext cx="9222435" cy="608917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70582" y="8540077"/>
            <a:ext cx="7939519" cy="61557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60770" y="589652"/>
            <a:ext cx="15764189" cy="175234"/>
            <a:chOff x="1260770" y="589652"/>
            <a:chExt cx="15764189" cy="1752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02827" y="538860"/>
              <a:ext cx="2786141" cy="336693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260770" y="635047"/>
              <a:ext cx="15386834" cy="66667"/>
              <a:chOff x="1260770" y="635047"/>
              <a:chExt cx="15386834" cy="66667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1260770" y="635047"/>
                <a:ext cx="15386834" cy="66667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1122702" y="9513869"/>
            <a:ext cx="14110666" cy="66667"/>
            <a:chOff x="1122702" y="9513869"/>
            <a:chExt cx="14110666" cy="66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122702" y="9513869"/>
              <a:ext cx="14110666" cy="6666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69291" y="2428886"/>
            <a:ext cx="668801" cy="46545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5589" y="1068751"/>
            <a:ext cx="12471711" cy="208862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816294" y="2471127"/>
            <a:ext cx="9208665" cy="6061633"/>
            <a:chOff x="7816294" y="2471127"/>
            <a:chExt cx="9208665" cy="60616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16294" y="2471127"/>
              <a:ext cx="9208665" cy="60616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95009" y="2471127"/>
            <a:ext cx="6416523" cy="6061633"/>
            <a:chOff x="895009" y="2471127"/>
            <a:chExt cx="6416523" cy="60616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5009" y="2471127"/>
              <a:ext cx="6416523" cy="606163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98115" y="8540077"/>
            <a:ext cx="7378853" cy="61557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61123" y="1809352"/>
            <a:ext cx="4876108" cy="163422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4468" y="6502515"/>
            <a:ext cx="8046052" cy="31701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718432" y="1711331"/>
            <a:ext cx="7324565" cy="6805909"/>
            <a:chOff x="9718432" y="1711331"/>
            <a:chExt cx="7324565" cy="680590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18432" y="1711331"/>
              <a:ext cx="7324565" cy="68059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0770" y="589652"/>
            <a:ext cx="15764189" cy="175234"/>
            <a:chOff x="1260770" y="589652"/>
            <a:chExt cx="15764189" cy="17523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02827" y="538860"/>
              <a:ext cx="2786141" cy="336693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260770" y="635047"/>
              <a:ext cx="15386834" cy="66667"/>
              <a:chOff x="1260770" y="635047"/>
              <a:chExt cx="15386834" cy="66667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1260770" y="635047"/>
                <a:ext cx="15386834" cy="66667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260763" y="9601486"/>
            <a:ext cx="14110666" cy="66667"/>
            <a:chOff x="1260763" y="9601486"/>
            <a:chExt cx="14110666" cy="6666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260763" y="9601486"/>
              <a:ext cx="14110666" cy="6666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0781" y="1581114"/>
            <a:ext cx="2147286" cy="243527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60770" y="589652"/>
            <a:ext cx="15764189" cy="175234"/>
            <a:chOff x="1260770" y="589652"/>
            <a:chExt cx="15764189" cy="1752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02827" y="538860"/>
              <a:ext cx="2786141" cy="336693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260770" y="635047"/>
              <a:ext cx="15386834" cy="66667"/>
              <a:chOff x="1260770" y="635047"/>
              <a:chExt cx="15386834" cy="66667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1260770" y="635047"/>
                <a:ext cx="15386834" cy="66667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1122702" y="9513869"/>
            <a:ext cx="14110666" cy="66667"/>
            <a:chOff x="1122702" y="9513869"/>
            <a:chExt cx="14110666" cy="66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122702" y="9513869"/>
              <a:ext cx="14110666" cy="6666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00616" y="5967234"/>
            <a:ext cx="668801" cy="46545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5589" y="1068751"/>
            <a:ext cx="9720358" cy="211719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42857" y="6486247"/>
            <a:ext cx="5717040" cy="1488062"/>
            <a:chOff x="9142857" y="6486247"/>
            <a:chExt cx="5717040" cy="14880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2857" y="6486247"/>
              <a:ext cx="5717040" cy="14880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38058" y="2374741"/>
            <a:ext cx="15704837" cy="3593425"/>
            <a:chOff x="1038058" y="2374741"/>
            <a:chExt cx="15704837" cy="359342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8058" y="2374741"/>
              <a:ext cx="15704837" cy="35934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60770" y="589652"/>
            <a:ext cx="15764189" cy="175234"/>
            <a:chOff x="1260770" y="589652"/>
            <a:chExt cx="15764189" cy="1752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02827" y="538860"/>
              <a:ext cx="2786141" cy="336693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260770" y="635047"/>
              <a:ext cx="15386834" cy="66667"/>
              <a:chOff x="1260770" y="635047"/>
              <a:chExt cx="15386834" cy="66667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1260770" y="635047"/>
                <a:ext cx="15386834" cy="66667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1122702" y="9513869"/>
            <a:ext cx="14110666" cy="66667"/>
            <a:chOff x="1122702" y="9513869"/>
            <a:chExt cx="14110666" cy="66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122702" y="9513869"/>
              <a:ext cx="14110666" cy="6666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52997" y="2812154"/>
            <a:ext cx="668801" cy="46545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5589" y="1068751"/>
            <a:ext cx="7439339" cy="208862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395238" y="3254950"/>
            <a:ext cx="7068675" cy="2496398"/>
            <a:chOff x="9395238" y="3254950"/>
            <a:chExt cx="7068675" cy="249639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95238" y="3254950"/>
              <a:ext cx="7068675" cy="24963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60770" y="2471127"/>
            <a:ext cx="7882087" cy="6997288"/>
            <a:chOff x="1260770" y="2471127"/>
            <a:chExt cx="7882087" cy="699728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0770" y="2471127"/>
              <a:ext cx="7882087" cy="69972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60770" y="589652"/>
            <a:ext cx="15764189" cy="175234"/>
            <a:chOff x="1260770" y="589652"/>
            <a:chExt cx="15764189" cy="1752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02827" y="538860"/>
              <a:ext cx="2786141" cy="336693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260770" y="635047"/>
              <a:ext cx="15386834" cy="66667"/>
              <a:chOff x="1260770" y="635047"/>
              <a:chExt cx="15386834" cy="66667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1260770" y="635047"/>
                <a:ext cx="15386834" cy="66667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1122702" y="9513869"/>
            <a:ext cx="14110666" cy="66667"/>
            <a:chOff x="1122702" y="9513869"/>
            <a:chExt cx="14110666" cy="66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122702" y="9513869"/>
              <a:ext cx="14110666" cy="6666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48235" y="2304962"/>
            <a:ext cx="668801" cy="46545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5589" y="1068751"/>
            <a:ext cx="12073273" cy="211719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80850" y="2747758"/>
            <a:ext cx="7610869" cy="6258649"/>
            <a:chOff x="980850" y="2747758"/>
            <a:chExt cx="7610869" cy="625864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0850" y="2747758"/>
              <a:ext cx="7610869" cy="625864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743182" y="2733989"/>
            <a:ext cx="8736166" cy="5995788"/>
            <a:chOff x="8743182" y="2733989"/>
            <a:chExt cx="8736166" cy="599578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43182" y="2733989"/>
              <a:ext cx="8736166" cy="59957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60770" y="589652"/>
            <a:ext cx="15764189" cy="175234"/>
            <a:chOff x="1260770" y="589652"/>
            <a:chExt cx="15764189" cy="1752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02827" y="538860"/>
              <a:ext cx="2786141" cy="336693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260770" y="635047"/>
              <a:ext cx="15386834" cy="66667"/>
              <a:chOff x="1260770" y="635047"/>
              <a:chExt cx="15386834" cy="66667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1260770" y="635047"/>
                <a:ext cx="15386834" cy="66667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1122702" y="9513869"/>
            <a:ext cx="14110666" cy="66667"/>
            <a:chOff x="1122702" y="9513869"/>
            <a:chExt cx="14110666" cy="66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122702" y="9513869"/>
              <a:ext cx="14110666" cy="6666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57797" y="2505239"/>
            <a:ext cx="668801" cy="46545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5589" y="1068751"/>
            <a:ext cx="12503349" cy="21552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08932" y="2948035"/>
            <a:ext cx="7093363" cy="4980116"/>
            <a:chOff x="1108932" y="2948035"/>
            <a:chExt cx="7093363" cy="498011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8932" y="2948035"/>
              <a:ext cx="7093363" cy="49801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500038" y="2948035"/>
            <a:ext cx="8538690" cy="4579561"/>
            <a:chOff x="8500038" y="2948035"/>
            <a:chExt cx="8538690" cy="457956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00038" y="2948035"/>
              <a:ext cx="8538690" cy="45795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60770" y="589652"/>
            <a:ext cx="15764189" cy="175234"/>
            <a:chOff x="1260770" y="589652"/>
            <a:chExt cx="15764189" cy="1752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02827" y="538860"/>
              <a:ext cx="2786141" cy="336693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260770" y="635047"/>
              <a:ext cx="15386834" cy="66667"/>
              <a:chOff x="1260770" y="635047"/>
              <a:chExt cx="15386834" cy="66667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1260770" y="635047"/>
                <a:ext cx="15386834" cy="66667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1122702" y="9513869"/>
            <a:ext cx="14110666" cy="66667"/>
            <a:chOff x="1122702" y="9513869"/>
            <a:chExt cx="14110666" cy="66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122702" y="9513869"/>
              <a:ext cx="14110666" cy="6666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57797" y="2505239"/>
            <a:ext cx="668801" cy="46545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5589" y="1068751"/>
            <a:ext cx="13011520" cy="211719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500038" y="2948035"/>
            <a:ext cx="8176548" cy="5543416"/>
            <a:chOff x="8500038" y="2948035"/>
            <a:chExt cx="8176548" cy="554341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00038" y="2948035"/>
              <a:ext cx="8176548" cy="55434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22702" y="2948035"/>
            <a:ext cx="7134671" cy="5543416"/>
            <a:chOff x="1122702" y="2948035"/>
            <a:chExt cx="7134671" cy="554341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2702" y="2948035"/>
              <a:ext cx="7134671" cy="55434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60770" y="589652"/>
            <a:ext cx="15764189" cy="175234"/>
            <a:chOff x="1260770" y="589652"/>
            <a:chExt cx="15764189" cy="1752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02827" y="538860"/>
              <a:ext cx="2786141" cy="336693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260770" y="635047"/>
              <a:ext cx="15386834" cy="66667"/>
              <a:chOff x="1260770" y="635047"/>
              <a:chExt cx="15386834" cy="66667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1260770" y="635047"/>
                <a:ext cx="15386834" cy="66667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1122702" y="9513869"/>
            <a:ext cx="14110666" cy="66667"/>
            <a:chOff x="1122702" y="9513869"/>
            <a:chExt cx="14110666" cy="66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122702" y="9513869"/>
              <a:ext cx="14110666" cy="6666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57797" y="2505239"/>
            <a:ext cx="668801" cy="46545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5589" y="1068751"/>
            <a:ext cx="16890815" cy="211719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60770" y="2547480"/>
            <a:ext cx="7239268" cy="6081665"/>
            <a:chOff x="1260770" y="2547480"/>
            <a:chExt cx="7239268" cy="60816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0770" y="2547480"/>
              <a:ext cx="7239268" cy="60816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42857" y="2547480"/>
            <a:ext cx="7744041" cy="6081665"/>
            <a:chOff x="9142857" y="2547480"/>
            <a:chExt cx="7744041" cy="608166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2857" y="2547480"/>
              <a:ext cx="7744041" cy="60816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A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6800" y="-428571"/>
            <a:ext cx="19049181" cy="5561905"/>
            <a:chOff x="-496800" y="-428571"/>
            <a:chExt cx="19049181" cy="5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96800" y="-428571"/>
              <a:ext cx="19049181" cy="5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23981" y="3246339"/>
            <a:ext cx="15037753" cy="1971170"/>
            <a:chOff x="1623981" y="3246339"/>
            <a:chExt cx="15037753" cy="197117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3981" y="3246339"/>
              <a:ext cx="15037753" cy="197117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433" y="5858693"/>
            <a:ext cx="1146672" cy="119223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2111" y="6532234"/>
            <a:ext cx="1747693" cy="93873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31348" y="5858693"/>
            <a:ext cx="1222863" cy="118987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73026" y="6532234"/>
            <a:ext cx="2796857" cy="92920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962325" y="5750830"/>
            <a:ext cx="1232386" cy="118987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04735" y="6532234"/>
            <a:ext cx="2201933" cy="103792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48000" y="966171"/>
            <a:ext cx="4028747" cy="318798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727264" y="3001055"/>
            <a:ext cx="693161" cy="245284"/>
            <a:chOff x="14727264" y="3001055"/>
            <a:chExt cx="693161" cy="24528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27264" y="3001055"/>
              <a:ext cx="693161" cy="2452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643813" y="2491876"/>
            <a:ext cx="573536" cy="240988"/>
            <a:chOff x="12643813" y="2491876"/>
            <a:chExt cx="573536" cy="24098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643813" y="2491876"/>
              <a:ext cx="573536" cy="24098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835468" y="5668211"/>
            <a:ext cx="1241910" cy="118987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877146" y="6293439"/>
            <a:ext cx="1156016" cy="92662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076170" y="7155075"/>
            <a:ext cx="3806996" cy="219563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907733" y="7117742"/>
            <a:ext cx="4480345" cy="219583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980382" y="6909515"/>
            <a:ext cx="1760377" cy="42783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308" y="3505870"/>
            <a:ext cx="4894986" cy="30001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567196" y="-230990"/>
            <a:ext cx="718519" cy="10783371"/>
            <a:chOff x="17567196" y="-230990"/>
            <a:chExt cx="718519" cy="1078337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7567196" y="-230990"/>
              <a:ext cx="718519" cy="107833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42857" y="2780640"/>
            <a:ext cx="6220091" cy="3787687"/>
            <a:chOff x="9142857" y="2780640"/>
            <a:chExt cx="6220091" cy="378768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2780640"/>
              <a:ext cx="6220091" cy="37876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42857" y="4055051"/>
            <a:ext cx="399941" cy="426917"/>
            <a:chOff x="9142857" y="4055051"/>
            <a:chExt cx="399941" cy="42691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4055051"/>
              <a:ext cx="399941" cy="4269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21824" y="2890402"/>
            <a:ext cx="1076926" cy="1068816"/>
            <a:chOff x="9721824" y="2890402"/>
            <a:chExt cx="1076926" cy="106881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0320514" y="3480955"/>
              <a:ext cx="478236" cy="478264"/>
              <a:chOff x="10320514" y="3480955"/>
              <a:chExt cx="478236" cy="478264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320514" y="3480955"/>
                <a:ext cx="478236" cy="47826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721824" y="2890402"/>
              <a:ext cx="653307" cy="653345"/>
              <a:chOff x="9721824" y="2890402"/>
              <a:chExt cx="653307" cy="653345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721824" y="2890402"/>
                <a:ext cx="653307" cy="653345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3057183" y="1198256"/>
            <a:ext cx="3164767" cy="3164767"/>
            <a:chOff x="13057183" y="1198256"/>
            <a:chExt cx="3164767" cy="316476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57183" y="1198256"/>
              <a:ext cx="3164767" cy="31647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0499" y="159080"/>
            <a:ext cx="8926757" cy="30001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567196" y="-230990"/>
            <a:ext cx="718519" cy="10783371"/>
            <a:chOff x="17567196" y="-230990"/>
            <a:chExt cx="718519" cy="1078337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7567196" y="-230990"/>
              <a:ext cx="718519" cy="1078337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9962" y="2081906"/>
            <a:ext cx="12147527" cy="83043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6192" y="2724116"/>
            <a:ext cx="10661127" cy="83043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6192" y="3352545"/>
            <a:ext cx="16478698" cy="83043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0499" y="227674"/>
            <a:ext cx="6778814" cy="29917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567196" y="-230990"/>
            <a:ext cx="718519" cy="10783371"/>
            <a:chOff x="17567196" y="-230990"/>
            <a:chExt cx="718519" cy="1078337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7567196" y="-230990"/>
              <a:ext cx="718519" cy="107833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9187" y="5518341"/>
            <a:ext cx="952381" cy="190476"/>
            <a:chOff x="979187" y="5518341"/>
            <a:chExt cx="952381" cy="190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9187" y="5518341"/>
              <a:ext cx="952381" cy="1904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25519" y="3935634"/>
            <a:ext cx="3255268" cy="3255268"/>
            <a:chOff x="1825519" y="3935634"/>
            <a:chExt cx="3255268" cy="32552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5519" y="3935634"/>
              <a:ext cx="3255268" cy="32552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458458" y="3926110"/>
            <a:ext cx="3255268" cy="3255268"/>
            <a:chOff x="7458458" y="3926110"/>
            <a:chExt cx="3255268" cy="325526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58458" y="3926110"/>
              <a:ext cx="3255268" cy="32552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74704" y="3919306"/>
            <a:ext cx="3255268" cy="3255268"/>
            <a:chOff x="12874704" y="3919306"/>
            <a:chExt cx="3255268" cy="32552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74704" y="3919306"/>
              <a:ext cx="3255268" cy="325526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033070" y="3555262"/>
            <a:ext cx="840166" cy="844444"/>
            <a:chOff x="3033070" y="3555262"/>
            <a:chExt cx="840166" cy="84444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3033070" y="3555262"/>
              <a:ext cx="840166" cy="8444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666009" y="3555262"/>
            <a:ext cx="840166" cy="844444"/>
            <a:chOff x="8666009" y="3555262"/>
            <a:chExt cx="840166" cy="84444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8666009" y="3555262"/>
              <a:ext cx="840166" cy="8444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102663" y="3555262"/>
            <a:ext cx="840166" cy="844444"/>
            <a:chOff x="14102663" y="3555262"/>
            <a:chExt cx="840166" cy="84444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4102663" y="3555262"/>
              <a:ext cx="840166" cy="84444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70294" y="589644"/>
            <a:ext cx="15651194" cy="173978"/>
            <a:chOff x="1270294" y="589644"/>
            <a:chExt cx="15651194" cy="17397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18143" y="539215"/>
              <a:ext cx="2757247" cy="334352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1270294" y="634713"/>
              <a:ext cx="15276585" cy="66189"/>
              <a:chOff x="1270294" y="634713"/>
              <a:chExt cx="15276585" cy="66189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0800000">
                <a:off x="1270294" y="634713"/>
                <a:ext cx="15276585" cy="66189"/>
              </a:xfrm>
              <a:prstGeom prst="rect">
                <a:avLst/>
              </a:prstGeom>
            </p:spPr>
          </p:pic>
        </p:grpSp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49208" y="1067989"/>
            <a:ext cx="4157368" cy="211719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41037" y="1069484"/>
            <a:ext cx="1818730" cy="205892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2416239" y="4572609"/>
            <a:ext cx="2054782" cy="2054782"/>
            <a:chOff x="2416239" y="4572609"/>
            <a:chExt cx="2054782" cy="205478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16239" y="4572609"/>
              <a:ext cx="2054782" cy="2054782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150076" y="3733263"/>
            <a:ext cx="556824" cy="474081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8104787" y="4607250"/>
            <a:ext cx="1962609" cy="1962609"/>
            <a:chOff x="8104787" y="4607250"/>
            <a:chExt cx="1962609" cy="196260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04787" y="4607250"/>
              <a:ext cx="1962609" cy="1962609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783013" y="3735070"/>
            <a:ext cx="594918" cy="472147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3541441" y="4607250"/>
            <a:ext cx="1962609" cy="1962609"/>
            <a:chOff x="13541441" y="4607250"/>
            <a:chExt cx="1962609" cy="196260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541441" y="4607250"/>
              <a:ext cx="1962609" cy="1962609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219699" y="3735070"/>
            <a:ext cx="604442" cy="472147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006369" y="5374897"/>
            <a:ext cx="2545733" cy="704047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282854" y="5126921"/>
            <a:ext cx="1544365" cy="494289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839283" y="5152389"/>
            <a:ext cx="1098403" cy="44731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6704762" y="5580952"/>
            <a:ext cx="952381" cy="190476"/>
            <a:chOff x="6704762" y="5580952"/>
            <a:chExt cx="952381" cy="190476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704762" y="5580952"/>
              <a:ext cx="952381" cy="19047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256787" y="5661198"/>
            <a:ext cx="952381" cy="190476"/>
            <a:chOff x="12256787" y="5661198"/>
            <a:chExt cx="952381" cy="190476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256787" y="5661198"/>
              <a:ext cx="952381" cy="190476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509271" y="5008176"/>
            <a:ext cx="1855554" cy="488920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328183" y="5439316"/>
            <a:ext cx="2261536" cy="675136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260763" y="9605184"/>
            <a:ext cx="15258745" cy="72091"/>
            <a:chOff x="1260763" y="9605184"/>
            <a:chExt cx="15258745" cy="72091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10800000">
              <a:off x="1260763" y="9605184"/>
              <a:ext cx="15258745" cy="72091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2725792" y="5443943"/>
            <a:ext cx="2291250" cy="7008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61123" y="1809352"/>
            <a:ext cx="6664584" cy="164374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4468" y="6502515"/>
            <a:ext cx="7122767" cy="32177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718432" y="1711331"/>
            <a:ext cx="7324565" cy="6805909"/>
            <a:chOff x="9718432" y="1711331"/>
            <a:chExt cx="7324565" cy="680590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18432" y="1711331"/>
              <a:ext cx="7324565" cy="68059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0770" y="589652"/>
            <a:ext cx="15764189" cy="175234"/>
            <a:chOff x="1260770" y="589652"/>
            <a:chExt cx="15764189" cy="17523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02827" y="538860"/>
              <a:ext cx="2786141" cy="336693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260770" y="635047"/>
              <a:ext cx="15386834" cy="66667"/>
              <a:chOff x="1260770" y="635047"/>
              <a:chExt cx="15386834" cy="66667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1260770" y="635047"/>
                <a:ext cx="15386834" cy="66667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260763" y="9601486"/>
            <a:ext cx="14110666" cy="66667"/>
            <a:chOff x="1260763" y="9601486"/>
            <a:chExt cx="14110666" cy="6666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260763" y="9601486"/>
              <a:ext cx="14110666" cy="6666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0781" y="1581114"/>
            <a:ext cx="2147286" cy="24352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60770" y="589652"/>
            <a:ext cx="15764189" cy="175234"/>
            <a:chOff x="1260770" y="589652"/>
            <a:chExt cx="15764189" cy="1752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02827" y="538860"/>
              <a:ext cx="2786141" cy="336693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260770" y="635047"/>
              <a:ext cx="15386834" cy="66667"/>
              <a:chOff x="1260770" y="635047"/>
              <a:chExt cx="15386834" cy="66667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1260770" y="635047"/>
                <a:ext cx="15386834" cy="66667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1260763" y="9601486"/>
            <a:ext cx="14110666" cy="66667"/>
            <a:chOff x="1260763" y="9601486"/>
            <a:chExt cx="14110666" cy="66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60763" y="9601486"/>
              <a:ext cx="14110666" cy="6666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80427" y="2415117"/>
            <a:ext cx="850820" cy="46244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5589" y="1068751"/>
            <a:ext cx="13089425" cy="23344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16007" y="2471127"/>
            <a:ext cx="8261618" cy="7084905"/>
            <a:chOff x="716007" y="2471127"/>
            <a:chExt cx="8261618" cy="708490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007" y="2471127"/>
              <a:ext cx="8261618" cy="7084905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216" y="2471127"/>
            <a:ext cx="6095784" cy="68780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60770" y="589652"/>
            <a:ext cx="15764189" cy="175234"/>
            <a:chOff x="1260770" y="589652"/>
            <a:chExt cx="15764189" cy="1752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02827" y="538860"/>
              <a:ext cx="2786141" cy="336693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260770" y="635047"/>
              <a:ext cx="15386834" cy="66667"/>
              <a:chOff x="1260770" y="635047"/>
              <a:chExt cx="15386834" cy="66667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1260770" y="635047"/>
                <a:ext cx="15386834" cy="66667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1260763" y="9601486"/>
            <a:ext cx="14110666" cy="66667"/>
            <a:chOff x="1260763" y="9601486"/>
            <a:chExt cx="14110666" cy="66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60763" y="9601486"/>
              <a:ext cx="14110666" cy="6666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80427" y="2415117"/>
            <a:ext cx="850820" cy="46244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5589" y="1068751"/>
            <a:ext cx="14789301" cy="23344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29445" y="2457358"/>
            <a:ext cx="8093223" cy="7098674"/>
            <a:chOff x="729445" y="2457358"/>
            <a:chExt cx="8093223" cy="70986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9445" y="2457358"/>
              <a:ext cx="8093223" cy="709867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540226" y="2457358"/>
            <a:ext cx="6989037" cy="7098674"/>
            <a:chOff x="9540226" y="2457358"/>
            <a:chExt cx="6989037" cy="709867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40226" y="2457358"/>
              <a:ext cx="6989037" cy="70986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60770" y="589652"/>
            <a:ext cx="15764189" cy="175234"/>
            <a:chOff x="1260770" y="589652"/>
            <a:chExt cx="15764189" cy="1752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02827" y="538860"/>
              <a:ext cx="2786141" cy="336693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260770" y="635047"/>
              <a:ext cx="15386834" cy="66667"/>
              <a:chOff x="1260770" y="635047"/>
              <a:chExt cx="15386834" cy="66667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1260770" y="635047"/>
                <a:ext cx="15386834" cy="66667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1260763" y="9601486"/>
            <a:ext cx="14110666" cy="66667"/>
            <a:chOff x="1260763" y="9601486"/>
            <a:chExt cx="14110666" cy="66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60763" y="9601486"/>
              <a:ext cx="14110666" cy="6666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62559" y="2411931"/>
            <a:ext cx="668801" cy="46545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5589" y="1068751"/>
            <a:ext cx="15015587" cy="21552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16007" y="2457358"/>
            <a:ext cx="8230585" cy="3735177"/>
            <a:chOff x="716007" y="2457358"/>
            <a:chExt cx="8230585" cy="373517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007" y="2457358"/>
              <a:ext cx="8230585" cy="373517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509562" y="2454171"/>
            <a:ext cx="7515397" cy="6016004"/>
            <a:chOff x="9509562" y="2454171"/>
            <a:chExt cx="7515397" cy="601600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09562" y="2454171"/>
              <a:ext cx="7515397" cy="60160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60770" y="589652"/>
            <a:ext cx="15764189" cy="175234"/>
            <a:chOff x="1260770" y="589652"/>
            <a:chExt cx="15764189" cy="1752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02827" y="538860"/>
              <a:ext cx="2786141" cy="336693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260770" y="635047"/>
              <a:ext cx="15386834" cy="66667"/>
              <a:chOff x="1260770" y="635047"/>
              <a:chExt cx="15386834" cy="66667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1260770" y="635047"/>
                <a:ext cx="15386834" cy="66667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1260763" y="9601486"/>
            <a:ext cx="14110666" cy="66667"/>
            <a:chOff x="1260763" y="9601486"/>
            <a:chExt cx="14110666" cy="66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60763" y="9601486"/>
              <a:ext cx="14110666" cy="6666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62559" y="2411931"/>
            <a:ext cx="668801" cy="46545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5589" y="1068751"/>
            <a:ext cx="15015587" cy="21552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509562" y="2495480"/>
            <a:ext cx="7515397" cy="4063103"/>
            <a:chOff x="9509562" y="2495480"/>
            <a:chExt cx="7515397" cy="406310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09562" y="2495480"/>
              <a:ext cx="7515397" cy="40631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509562" y="6558582"/>
            <a:ext cx="6171429" cy="2332061"/>
            <a:chOff x="9509562" y="6558582"/>
            <a:chExt cx="6171429" cy="233206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09562" y="6558582"/>
              <a:ext cx="6171429" cy="23320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56295" y="3633971"/>
            <a:ext cx="7744030" cy="4847957"/>
            <a:chOff x="1156295" y="3633971"/>
            <a:chExt cx="7744030" cy="484795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56295" y="3633971"/>
              <a:ext cx="7744030" cy="48479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60770" y="589652"/>
            <a:ext cx="15764189" cy="175234"/>
            <a:chOff x="1260770" y="589652"/>
            <a:chExt cx="15764189" cy="1752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02827" y="538860"/>
              <a:ext cx="2786141" cy="336693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260770" y="635047"/>
              <a:ext cx="15386834" cy="66667"/>
              <a:chOff x="1260770" y="635047"/>
              <a:chExt cx="15386834" cy="66667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1260770" y="635047"/>
                <a:ext cx="15386834" cy="66667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1260763" y="9601486"/>
            <a:ext cx="14110666" cy="66667"/>
            <a:chOff x="1260763" y="9601486"/>
            <a:chExt cx="14110666" cy="66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60763" y="9601486"/>
              <a:ext cx="14110666" cy="6666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62559" y="2411931"/>
            <a:ext cx="668801" cy="46545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5589" y="1068751"/>
            <a:ext cx="15015587" cy="21552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550870" y="2457358"/>
            <a:ext cx="7515397" cy="4619036"/>
            <a:chOff x="9550870" y="2457358"/>
            <a:chExt cx="7515397" cy="461903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50870" y="2457358"/>
              <a:ext cx="7515397" cy="461903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02766" y="2471127"/>
            <a:ext cx="8102034" cy="5964113"/>
            <a:chOff x="902766" y="2471127"/>
            <a:chExt cx="8102034" cy="596411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2766" y="2471127"/>
              <a:ext cx="8102034" cy="596411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463849" y="7780744"/>
            <a:ext cx="7059043" cy="10273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사용자 지정</PresentationFormat>
  <Paragraphs>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Admin</cp:lastModifiedBy>
  <cp:revision>2</cp:revision>
  <dcterms:created xsi:type="dcterms:W3CDTF">2022-08-05T17:29:48Z</dcterms:created>
  <dcterms:modified xsi:type="dcterms:W3CDTF">2022-08-05T08:34:36Z</dcterms:modified>
</cp:coreProperties>
</file>