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9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87" y="0"/>
            <a:ext cx="10745648" cy="7561905"/>
            <a:chOff x="20487" y="0"/>
            <a:chExt cx="1074564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7" y="0"/>
              <a:ext cx="1074564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4819" y="5136575"/>
            <a:ext cx="6669097" cy="10870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9347" y="6057568"/>
            <a:ext cx="3607253" cy="557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9187409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56" y="6252306"/>
            <a:ext cx="7905683" cy="7529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103" y="76920"/>
            <a:ext cx="3023038" cy="603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251" y="1136350"/>
            <a:ext cx="1257742" cy="603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6245" y="1548798"/>
            <a:ext cx="1768476" cy="4909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762" y="1548798"/>
            <a:ext cx="1003904" cy="554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47619" y="1979563"/>
            <a:ext cx="4537143" cy="4314552"/>
            <a:chOff x="5347619" y="1979563"/>
            <a:chExt cx="4537143" cy="43145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7619" y="1979563"/>
              <a:ext cx="4537143" cy="43145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8136" y="1979563"/>
            <a:ext cx="4537143" cy="4314552"/>
            <a:chOff x="778136" y="1979563"/>
            <a:chExt cx="4537143" cy="43145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136" y="1979563"/>
              <a:ext cx="4537143" cy="4314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9614048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103" y="76920"/>
            <a:ext cx="3023038" cy="603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30794" y="1113840"/>
            <a:ext cx="1704178" cy="1480413"/>
            <a:chOff x="8530794" y="1113840"/>
            <a:chExt cx="1704178" cy="14804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0794" y="1113840"/>
              <a:ext cx="1704178" cy="1480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98992" y="2594253"/>
            <a:ext cx="2909263" cy="4616588"/>
            <a:chOff x="7698992" y="2594253"/>
            <a:chExt cx="2909263" cy="46165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92" y="2594253"/>
              <a:ext cx="2909263" cy="461658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911" y="1145030"/>
            <a:ext cx="7606662" cy="658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7496" y="1595949"/>
            <a:ext cx="940089" cy="1529825"/>
            <a:chOff x="727496" y="1595949"/>
            <a:chExt cx="940089" cy="15298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496" y="1595949"/>
              <a:ext cx="940089" cy="1529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8353" y="1595949"/>
            <a:ext cx="5942123" cy="1529825"/>
            <a:chOff x="1728353" y="1595949"/>
            <a:chExt cx="5942123" cy="15298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8353" y="1595949"/>
              <a:ext cx="5942123" cy="152982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0830" y="3230134"/>
            <a:ext cx="6967797" cy="567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7496" y="4714442"/>
            <a:ext cx="929961" cy="1537026"/>
            <a:chOff x="727496" y="4714442"/>
            <a:chExt cx="929961" cy="15370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496" y="4714442"/>
              <a:ext cx="929961" cy="15370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8225" y="4714442"/>
            <a:ext cx="5952251" cy="1509569"/>
            <a:chOff x="1718225" y="4714442"/>
            <a:chExt cx="5952251" cy="15095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8225" y="4714442"/>
              <a:ext cx="5952251" cy="150956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0958" y="6354753"/>
            <a:ext cx="6988368" cy="567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56352" y="1699020"/>
            <a:ext cx="5416208" cy="742874"/>
            <a:chOff x="4456352" y="1699020"/>
            <a:chExt cx="5416208" cy="742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3772" y="1672354"/>
              <a:ext cx="3887283" cy="6755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3496" y="2202129"/>
              <a:ext cx="1063426" cy="308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56352" y="3604561"/>
            <a:ext cx="5416209" cy="292015"/>
            <a:chOff x="4456352" y="3604561"/>
            <a:chExt cx="5416209" cy="2920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3773" y="3577895"/>
              <a:ext cx="3514121" cy="35148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3496" y="3656810"/>
              <a:ext cx="1020722" cy="3083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56352" y="4801626"/>
            <a:ext cx="5416208" cy="616119"/>
            <a:chOff x="4456352" y="4801626"/>
            <a:chExt cx="5416208" cy="6161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3772" y="4774960"/>
              <a:ext cx="3994892" cy="67557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3496" y="5177980"/>
              <a:ext cx="1096017" cy="3083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74" y="1558576"/>
            <a:ext cx="3477638" cy="8391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28" y="2277897"/>
            <a:ext cx="3785479" cy="3954512"/>
            <a:chOff x="10128" y="2277897"/>
            <a:chExt cx="3785479" cy="39545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8" y="2277897"/>
              <a:ext cx="3785479" cy="3954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5587038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403" y="1210045"/>
            <a:ext cx="9734152" cy="8885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2258620"/>
            <a:ext cx="7572982" cy="4242377"/>
            <a:chOff x="778136" y="2258620"/>
            <a:chExt cx="7572982" cy="42423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36" y="2258620"/>
              <a:ext cx="7572982" cy="4242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5587038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403" y="1169531"/>
            <a:ext cx="3650342" cy="878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1944650"/>
            <a:ext cx="9694284" cy="4256258"/>
            <a:chOff x="778136" y="1944650"/>
            <a:chExt cx="9694284" cy="42562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36" y="1944650"/>
              <a:ext cx="9694284" cy="42562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762" y="6159531"/>
            <a:ext cx="4930590" cy="554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5587038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403" y="1169531"/>
            <a:ext cx="9409733" cy="878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1924394"/>
            <a:ext cx="9694284" cy="4432234"/>
            <a:chOff x="778136" y="1924394"/>
            <a:chExt cx="9694284" cy="443223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36" y="1924394"/>
              <a:ext cx="9694284" cy="443223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762" y="6302322"/>
            <a:ext cx="7456457" cy="60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5465029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403" y="1169531"/>
            <a:ext cx="9778142" cy="15474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2692327"/>
            <a:ext cx="9694284" cy="4461886"/>
            <a:chOff x="778136" y="2692327"/>
            <a:chExt cx="9694284" cy="44618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36" y="2692327"/>
              <a:ext cx="9694284" cy="4461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5465029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403" y="1169531"/>
            <a:ext cx="9621000" cy="12132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348" y="1970733"/>
            <a:ext cx="9672073" cy="4366904"/>
            <a:chOff x="800348" y="1970733"/>
            <a:chExt cx="9672073" cy="436690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348" y="1970733"/>
              <a:ext cx="9672073" cy="436690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762" y="6296264"/>
            <a:ext cx="9673847" cy="878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9613895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56" y="6259829"/>
            <a:ext cx="8746159" cy="1003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2658" y="46536"/>
            <a:ext cx="3023038" cy="603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762" y="1136346"/>
            <a:ext cx="1273723" cy="603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6245" y="1548798"/>
            <a:ext cx="3043761" cy="5548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762" y="1525737"/>
            <a:ext cx="2402219" cy="603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1979559"/>
            <a:ext cx="4537143" cy="4314555"/>
            <a:chOff x="778136" y="1979559"/>
            <a:chExt cx="4537143" cy="43145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36" y="1979559"/>
              <a:ext cx="4537143" cy="43145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7619" y="1989687"/>
            <a:ext cx="4537143" cy="4304427"/>
            <a:chOff x="5347619" y="1989687"/>
            <a:chExt cx="4537143" cy="43044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1989687"/>
              <a:ext cx="4537143" cy="43044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16190" y="3306335"/>
            <a:ext cx="3079048" cy="830501"/>
            <a:chOff x="7616190" y="3306335"/>
            <a:chExt cx="3079048" cy="8305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6190" y="3306335"/>
              <a:ext cx="3079048" cy="8305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16190" y="4187477"/>
            <a:ext cx="3079048" cy="1058468"/>
            <a:chOff x="7616190" y="4187477"/>
            <a:chExt cx="3079048" cy="10584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6190" y="4187477"/>
              <a:ext cx="3079048" cy="10584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59068" y="5406717"/>
            <a:ext cx="3115914" cy="1049446"/>
            <a:chOff x="7559068" y="5406717"/>
            <a:chExt cx="3115914" cy="10494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9068" y="5406717"/>
              <a:ext cx="3115914" cy="10494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9" y="491579"/>
            <a:ext cx="9613895" cy="927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56" y="6259829"/>
            <a:ext cx="6470978" cy="1003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103" y="76920"/>
            <a:ext cx="3023038" cy="603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251" y="1159407"/>
            <a:ext cx="1257742" cy="5548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6245" y="1525741"/>
            <a:ext cx="3551114" cy="603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762" y="1548798"/>
            <a:ext cx="1511419" cy="554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8136" y="1979563"/>
            <a:ext cx="4537143" cy="4314552"/>
            <a:chOff x="778136" y="1979563"/>
            <a:chExt cx="4537143" cy="43145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36" y="1979563"/>
              <a:ext cx="4537143" cy="43145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4499" y="1979563"/>
            <a:ext cx="4537143" cy="4314552"/>
            <a:chOff x="5434499" y="1979563"/>
            <a:chExt cx="4537143" cy="43145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4499" y="1979563"/>
              <a:ext cx="4537143" cy="4314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</cp:revision>
  <dcterms:created xsi:type="dcterms:W3CDTF">2022-08-22T09:28:29Z</dcterms:created>
  <dcterms:modified xsi:type="dcterms:W3CDTF">2022-08-29T04:59:15Z</dcterms:modified>
</cp:coreProperties>
</file>