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2" r:id="rId2"/>
    <p:sldId id="300" r:id="rId3"/>
    <p:sldId id="328" r:id="rId4"/>
    <p:sldId id="316" r:id="rId5"/>
    <p:sldId id="356" r:id="rId6"/>
    <p:sldId id="301" r:id="rId7"/>
    <p:sldId id="329" r:id="rId8"/>
    <p:sldId id="340" r:id="rId9"/>
    <p:sldId id="341" r:id="rId10"/>
    <p:sldId id="345" r:id="rId11"/>
    <p:sldId id="320" r:id="rId12"/>
    <p:sldId id="343" r:id="rId13"/>
    <p:sldId id="346" r:id="rId14"/>
    <p:sldId id="344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39" r:id="rId24"/>
    <p:sldId id="309" r:id="rId25"/>
    <p:sldId id="31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86133" autoAdjust="0"/>
  </p:normalViewPr>
  <p:slideViewPr>
    <p:cSldViewPr snapToGrid="0">
      <p:cViewPr varScale="1">
        <p:scale>
          <a:sx n="99" d="100"/>
          <a:sy n="99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E9B8-9BE5-496E-AF57-31DB5BE5A5F9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D2B45-036A-4F04-8822-74457EB6F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6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20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85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다른 종류의 검색은 전부 작동하는데 양념류 검색만 작동이 되지 않고 프로그램이 </a:t>
            </a:r>
            <a:r>
              <a:rPr lang="ko-KR" altLang="en-US" dirty="0" err="1"/>
              <a:t>터져버림</a:t>
            </a:r>
            <a:endParaRPr lang="en-US" altLang="ko-KR" dirty="0"/>
          </a:p>
          <a:p>
            <a:r>
              <a:rPr lang="en-US" altLang="ko-KR" dirty="0"/>
              <a:t>-&gt; application </a:t>
            </a:r>
            <a:r>
              <a:rPr lang="ko-KR" altLang="en-US" dirty="0" err="1"/>
              <a:t>오류인줄</a:t>
            </a:r>
            <a:r>
              <a:rPr lang="ko-KR" altLang="en-US" dirty="0"/>
              <a:t> 알고 계속 </a:t>
            </a:r>
            <a:r>
              <a:rPr lang="en-US" altLang="ko-KR" dirty="0"/>
              <a:t>app </a:t>
            </a:r>
            <a:r>
              <a:rPr lang="ko-KR" altLang="en-US" dirty="0"/>
              <a:t>내부만 살핌 </a:t>
            </a:r>
            <a:r>
              <a:rPr lang="en-US" altLang="ko-KR" dirty="0"/>
              <a:t>-&gt; </a:t>
            </a:r>
            <a:r>
              <a:rPr lang="ko-KR" altLang="en-US" dirty="0" err="1"/>
              <a:t>알고보니</a:t>
            </a:r>
            <a:r>
              <a:rPr lang="ko-KR" altLang="en-US" dirty="0"/>
              <a:t> </a:t>
            </a:r>
            <a:r>
              <a:rPr lang="en-US" altLang="ko-KR" dirty="0" err="1"/>
              <a:t>db</a:t>
            </a:r>
            <a:r>
              <a:rPr lang="ko-KR" altLang="en-US" dirty="0"/>
              <a:t>에 </a:t>
            </a:r>
            <a:r>
              <a:rPr lang="ko-KR" altLang="en-US" dirty="0" err="1"/>
              <a:t>널값이</a:t>
            </a:r>
            <a:r>
              <a:rPr lang="ko-KR" altLang="en-US" dirty="0"/>
              <a:t> 존재하면 안되는데 </a:t>
            </a:r>
            <a:r>
              <a:rPr lang="ko-KR" altLang="en-US" dirty="0" err="1"/>
              <a:t>널값이</a:t>
            </a:r>
            <a:r>
              <a:rPr lang="ko-KR" altLang="en-US" dirty="0"/>
              <a:t> 존재했음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41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51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5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25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24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17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23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12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1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5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61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19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82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44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00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24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1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3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3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6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0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</a:rPr>
              <a:t>Yofficial</a:t>
            </a:r>
            <a:endParaRPr lang="en-US" altLang="ko-KR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Capstone Design 1 Class No.4 / Team No.9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07400" y="2134942"/>
            <a:ext cx="1877437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</a:rPr>
              <a:t>민준홍</a:t>
            </a: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4089400"/>
            <a:ext cx="2222083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중앙대학교 컴퓨터공학부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672047" y="4636670"/>
            <a:ext cx="192349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20140006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949378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 &amp; 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6556443" y="1035691"/>
            <a:ext cx="5635557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Trouble Shooting 1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0D2A3-85D5-4D29-9BC9-4793529A0731}"/>
              </a:ext>
            </a:extLst>
          </p:cNvPr>
          <p:cNvSpPr txBox="1"/>
          <p:nvPr/>
        </p:nvSpPr>
        <p:spPr>
          <a:xfrm>
            <a:off x="1003639" y="2215953"/>
            <a:ext cx="8313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our own ingredients data set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32F6E-E0A1-43F2-A7E8-520A7EBADCAB}"/>
              </a:ext>
            </a:extLst>
          </p:cNvPr>
          <p:cNvSpPr txBox="1"/>
          <p:nvPr/>
        </p:nvSpPr>
        <p:spPr>
          <a:xfrm>
            <a:off x="990599" y="3329608"/>
            <a:ext cx="9097618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by referring to the encyclopedia. 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clean service without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duplication of data.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updating when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ingredient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roblem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of creating a data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550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949378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 &amp; 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6556443" y="1035691"/>
            <a:ext cx="5635557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Trouble Shooting 2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C8510A-FB60-492C-A7BE-70A3BC983D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177" y="2070120"/>
            <a:ext cx="2590899" cy="417503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F0F1DA-DA3B-45C0-A663-5A63C41504D0}"/>
              </a:ext>
            </a:extLst>
          </p:cNvPr>
          <p:cNvCxnSpPr>
            <a:cxnSpLocks/>
          </p:cNvCxnSpPr>
          <p:nvPr/>
        </p:nvCxnSpPr>
        <p:spPr>
          <a:xfrm>
            <a:off x="4997726" y="3985591"/>
            <a:ext cx="2196548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34312F-EF9F-4AA2-B9F9-99B8A7422651}"/>
              </a:ext>
            </a:extLst>
          </p:cNvPr>
          <p:cNvSpPr txBox="1"/>
          <p:nvPr/>
        </p:nvSpPr>
        <p:spPr>
          <a:xfrm>
            <a:off x="7769051" y="3631648"/>
            <a:ext cx="3468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ERROR!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6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949378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 &amp; 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6556443" y="1035691"/>
            <a:ext cx="5635557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 1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FF44C6-884C-4D3F-BD0C-A3D2576CDDE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18" y="2433413"/>
            <a:ext cx="2520000" cy="39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FDEE42-6AB2-4681-93E0-9BAB4B2677A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82" y="2433413"/>
            <a:ext cx="2520000" cy="396000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8CF81DD-D136-42B3-B1AD-E0C525E4F0D6}"/>
              </a:ext>
            </a:extLst>
          </p:cNvPr>
          <p:cNvSpPr/>
          <p:nvPr/>
        </p:nvSpPr>
        <p:spPr>
          <a:xfrm>
            <a:off x="5278876" y="3813243"/>
            <a:ext cx="1634247" cy="8542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FFA7D9-A5C4-46F2-BED7-1D728911043E}"/>
              </a:ext>
            </a:extLst>
          </p:cNvPr>
          <p:cNvSpPr/>
          <p:nvPr/>
        </p:nvSpPr>
        <p:spPr>
          <a:xfrm>
            <a:off x="1896894" y="3745149"/>
            <a:ext cx="1332689" cy="252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2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06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949378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 &amp; 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6556443" y="1035691"/>
            <a:ext cx="5635557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 1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FDEE42-6AB2-4681-93E0-9BAB4B2677A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78" y="2260368"/>
            <a:ext cx="2520000" cy="396000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8CF81DD-D136-42B3-B1AD-E0C525E4F0D6}"/>
              </a:ext>
            </a:extLst>
          </p:cNvPr>
          <p:cNvSpPr/>
          <p:nvPr/>
        </p:nvSpPr>
        <p:spPr>
          <a:xfrm>
            <a:off x="3917003" y="3476747"/>
            <a:ext cx="1634247" cy="8542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FFA7D9-A5C4-46F2-BED7-1D728911043E}"/>
              </a:ext>
            </a:extLst>
          </p:cNvPr>
          <p:cNvSpPr/>
          <p:nvPr/>
        </p:nvSpPr>
        <p:spPr>
          <a:xfrm>
            <a:off x="2730898" y="2714018"/>
            <a:ext cx="866430" cy="359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5C4FA1-6968-4013-97CD-C22A9BB9AE2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674" y="2260368"/>
            <a:ext cx="2520000" cy="39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3F771C-FC93-4AF9-9D87-75C6CD03DEE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21" y="2260368"/>
            <a:ext cx="2520000" cy="396000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CAD54D93-0391-4F67-8595-06CEEA2B6BC7}"/>
              </a:ext>
            </a:extLst>
          </p:cNvPr>
          <p:cNvSpPr/>
          <p:nvPr/>
        </p:nvSpPr>
        <p:spPr>
          <a:xfrm>
            <a:off x="11242622" y="2718883"/>
            <a:ext cx="620627" cy="3550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AD5D026-DED1-4B7B-A8C2-A545B86036C2}"/>
              </a:ext>
            </a:extLst>
          </p:cNvPr>
          <p:cNvSpPr/>
          <p:nvPr/>
        </p:nvSpPr>
        <p:spPr>
          <a:xfrm>
            <a:off x="7974047" y="2714018"/>
            <a:ext cx="620627" cy="3550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2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07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949378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 &amp; 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6556443" y="1035691"/>
            <a:ext cx="5635557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 1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36E0F5-B272-48DA-AA31-23AA5221FC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40" y="2038809"/>
            <a:ext cx="2520000" cy="3960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7E469D8-8B3B-4944-B357-B8DD69DB9E90}"/>
              </a:ext>
            </a:extLst>
          </p:cNvPr>
          <p:cNvCxnSpPr>
            <a:cxnSpLocks/>
          </p:cNvCxnSpPr>
          <p:nvPr/>
        </p:nvCxnSpPr>
        <p:spPr>
          <a:xfrm>
            <a:off x="1285824" y="2665379"/>
            <a:ext cx="3042985" cy="42801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B774519-2AF9-4903-9072-7E3ECA19A11D}"/>
              </a:ext>
            </a:extLst>
          </p:cNvPr>
          <p:cNvCxnSpPr/>
          <p:nvPr/>
        </p:nvCxnSpPr>
        <p:spPr>
          <a:xfrm>
            <a:off x="3336587" y="2704289"/>
            <a:ext cx="982494" cy="39883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752960-F90F-4E9C-A1AE-99050EF761F0}"/>
              </a:ext>
            </a:extLst>
          </p:cNvPr>
          <p:cNvSpPr txBox="1"/>
          <p:nvPr/>
        </p:nvSpPr>
        <p:spPr>
          <a:xfrm>
            <a:off x="4319081" y="2908730"/>
            <a:ext cx="2774738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search again within each types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6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08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949378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 &amp; 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6556443" y="1035691"/>
            <a:ext cx="5635557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 1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36E0F5-B272-48DA-AA31-23AA5221FC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40" y="2038809"/>
            <a:ext cx="2520000" cy="3960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7E469D8-8B3B-4944-B357-B8DD69DB9E90}"/>
              </a:ext>
            </a:extLst>
          </p:cNvPr>
          <p:cNvCxnSpPr>
            <a:cxnSpLocks/>
          </p:cNvCxnSpPr>
          <p:nvPr/>
        </p:nvCxnSpPr>
        <p:spPr>
          <a:xfrm>
            <a:off x="1285824" y="2665379"/>
            <a:ext cx="3042985" cy="42801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B774519-2AF9-4903-9072-7E3ECA19A11D}"/>
              </a:ext>
            </a:extLst>
          </p:cNvPr>
          <p:cNvCxnSpPr/>
          <p:nvPr/>
        </p:nvCxnSpPr>
        <p:spPr>
          <a:xfrm>
            <a:off x="3336587" y="2704289"/>
            <a:ext cx="982494" cy="39883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752960-F90F-4E9C-A1AE-99050EF761F0}"/>
              </a:ext>
            </a:extLst>
          </p:cNvPr>
          <p:cNvSpPr txBox="1"/>
          <p:nvPr/>
        </p:nvSpPr>
        <p:spPr>
          <a:xfrm>
            <a:off x="4319081" y="2908730"/>
            <a:ext cx="2774738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search again within each types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0356A0-1B50-4D7E-AA49-3CEE52337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509" y="2736851"/>
            <a:ext cx="2743200" cy="290512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F1891D-627E-4239-9EA4-F76B185CD677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flipV="1">
            <a:off x="7470243" y="4189414"/>
            <a:ext cx="1143266" cy="1521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983406-6115-4930-959B-5D13CCCE88ED}"/>
              </a:ext>
            </a:extLst>
          </p:cNvPr>
          <p:cNvSpPr txBox="1"/>
          <p:nvPr/>
        </p:nvSpPr>
        <p:spPr>
          <a:xfrm>
            <a:off x="4129399" y="4156852"/>
            <a:ext cx="3340844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Ingredient data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6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09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949378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 &amp; 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6556443" y="1035691"/>
            <a:ext cx="5635557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 2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C762D7-1DE9-4589-A77C-E42CD3F1F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40" y="2281236"/>
            <a:ext cx="2657475" cy="3286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12FB82-4656-477A-A45C-8B7E50268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87" y="2281236"/>
            <a:ext cx="2562225" cy="3914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D210E8-3BD0-4EB3-894E-E525D5F57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884" y="2281236"/>
            <a:ext cx="24955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8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10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949378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 &amp; 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6556443" y="1035691"/>
            <a:ext cx="5635557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 3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559B26-D134-49B7-9B05-52C78E127A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40366" y="2195089"/>
            <a:ext cx="2520000" cy="43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CF1F00-818C-4CCD-9635-87C7E2FC0E8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731634" y="2195089"/>
            <a:ext cx="2520000" cy="4320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0994018-4E63-4382-8243-DD35EC8EA107}"/>
              </a:ext>
            </a:extLst>
          </p:cNvPr>
          <p:cNvSpPr/>
          <p:nvPr/>
        </p:nvSpPr>
        <p:spPr>
          <a:xfrm>
            <a:off x="7527621" y="5849966"/>
            <a:ext cx="2928026" cy="3696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CE77FA-F76B-43D6-8452-55793CA9D85E}"/>
              </a:ext>
            </a:extLst>
          </p:cNvPr>
          <p:cNvCxnSpPr/>
          <p:nvPr/>
        </p:nvCxnSpPr>
        <p:spPr>
          <a:xfrm>
            <a:off x="4737370" y="3774332"/>
            <a:ext cx="257783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0C7FC1-F45E-458A-9B6F-5603ACA385AB}"/>
              </a:ext>
            </a:extLst>
          </p:cNvPr>
          <p:cNvCxnSpPr>
            <a:cxnSpLocks/>
          </p:cNvCxnSpPr>
          <p:nvPr/>
        </p:nvCxnSpPr>
        <p:spPr>
          <a:xfrm flipV="1">
            <a:off x="8991634" y="3570051"/>
            <a:ext cx="0" cy="1984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598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11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949378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 &amp; 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6556443" y="1035691"/>
            <a:ext cx="5635557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 3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559B26-D134-49B7-9B05-52C78E127A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40366" y="2025295"/>
            <a:ext cx="2520000" cy="43200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0994018-4E63-4382-8243-DD35EC8EA107}"/>
              </a:ext>
            </a:extLst>
          </p:cNvPr>
          <p:cNvSpPr/>
          <p:nvPr/>
        </p:nvSpPr>
        <p:spPr>
          <a:xfrm>
            <a:off x="1736353" y="5975644"/>
            <a:ext cx="2928026" cy="3696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CE77FA-F76B-43D6-8452-55793CA9D85E}"/>
              </a:ext>
            </a:extLst>
          </p:cNvPr>
          <p:cNvCxnSpPr/>
          <p:nvPr/>
        </p:nvCxnSpPr>
        <p:spPr>
          <a:xfrm>
            <a:off x="4737370" y="3774332"/>
            <a:ext cx="257783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768ABA5-807A-4E21-BF6D-9B5EF15E0C2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731634" y="2025295"/>
            <a:ext cx="25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52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12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949378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 &amp; 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6556443" y="1035691"/>
            <a:ext cx="5635557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 3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559B26-D134-49B7-9B05-52C78E127A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40366" y="2025295"/>
            <a:ext cx="2520000" cy="43200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0994018-4E63-4382-8243-DD35EC8EA107}"/>
              </a:ext>
            </a:extLst>
          </p:cNvPr>
          <p:cNvSpPr/>
          <p:nvPr/>
        </p:nvSpPr>
        <p:spPr>
          <a:xfrm>
            <a:off x="1809344" y="2476662"/>
            <a:ext cx="2790453" cy="9523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CE77FA-F76B-43D6-8452-55793CA9D85E}"/>
              </a:ext>
            </a:extLst>
          </p:cNvPr>
          <p:cNvCxnSpPr/>
          <p:nvPr/>
        </p:nvCxnSpPr>
        <p:spPr>
          <a:xfrm>
            <a:off x="4737370" y="3774332"/>
            <a:ext cx="257783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E0EA641-95C8-412B-B233-524A9CD40D0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92204" y="2025295"/>
            <a:ext cx="25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4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186460" y="1515268"/>
            <a:ext cx="6722815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86461" y="3057692"/>
            <a:ext cx="6722814" cy="12954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2. Progression and Trouble Shooting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86460" y="4600116"/>
            <a:ext cx="6722814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3. Schedule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prstClr val="white">
                    <a:lumMod val="75000"/>
                  </a:prstClr>
                </a:solidFill>
              </a:rPr>
              <a:t>Content</a:t>
            </a:r>
            <a:endParaRPr lang="ko-KR" altLang="en-US" sz="1000" b="1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2055223" y="1515268"/>
            <a:ext cx="1" cy="4249806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46662" y="2159725"/>
            <a:ext cx="948357" cy="324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146663" y="3702149"/>
            <a:ext cx="948357" cy="324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146663" y="5247816"/>
            <a:ext cx="948357" cy="324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13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949378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 &amp; 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6556443" y="1035691"/>
            <a:ext cx="5635557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 3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CE77FA-F76B-43D6-8452-55793CA9D85E}"/>
              </a:ext>
            </a:extLst>
          </p:cNvPr>
          <p:cNvCxnSpPr/>
          <p:nvPr/>
        </p:nvCxnSpPr>
        <p:spPr>
          <a:xfrm>
            <a:off x="4737370" y="3774332"/>
            <a:ext cx="257783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E0EA641-95C8-412B-B233-524A9CD40D0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74" y="2025295"/>
            <a:ext cx="2520000" cy="43200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0994018-4E63-4382-8243-DD35EC8EA107}"/>
              </a:ext>
            </a:extLst>
          </p:cNvPr>
          <p:cNvSpPr/>
          <p:nvPr/>
        </p:nvSpPr>
        <p:spPr>
          <a:xfrm>
            <a:off x="1872574" y="5998809"/>
            <a:ext cx="1288915" cy="3597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991683-42EE-473E-A407-57C0AA738EF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659996" y="2025295"/>
            <a:ext cx="25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91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14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949378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 &amp; 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6556443" y="1035691"/>
            <a:ext cx="5635557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 3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CE77FA-F76B-43D6-8452-55793CA9D85E}"/>
              </a:ext>
            </a:extLst>
          </p:cNvPr>
          <p:cNvCxnSpPr/>
          <p:nvPr/>
        </p:nvCxnSpPr>
        <p:spPr>
          <a:xfrm>
            <a:off x="4737370" y="3774332"/>
            <a:ext cx="257783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7991683-42EE-473E-A407-57C0AA738EF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71" y="1903154"/>
            <a:ext cx="2520000" cy="432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93BB33-B8E2-40AB-86CC-866DFAA738F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845643" y="1903154"/>
            <a:ext cx="2520000" cy="43200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0994018-4E63-4382-8243-DD35EC8EA107}"/>
              </a:ext>
            </a:extLst>
          </p:cNvPr>
          <p:cNvSpPr/>
          <p:nvPr/>
        </p:nvSpPr>
        <p:spPr>
          <a:xfrm flipV="1">
            <a:off x="7802136" y="4066162"/>
            <a:ext cx="2607014" cy="7490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BEC1A27-D1E2-4D96-8343-E6A9571CCF45}"/>
              </a:ext>
            </a:extLst>
          </p:cNvPr>
          <p:cNvSpPr/>
          <p:nvPr/>
        </p:nvSpPr>
        <p:spPr>
          <a:xfrm flipV="1">
            <a:off x="1869864" y="5749046"/>
            <a:ext cx="2607014" cy="4741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EF80BA4-24BB-4DA0-8F53-DA556584E0C4}"/>
              </a:ext>
            </a:extLst>
          </p:cNvPr>
          <p:cNvCxnSpPr>
            <a:stCxn id="16" idx="3"/>
            <a:endCxn id="11" idx="1"/>
          </p:cNvCxnSpPr>
          <p:nvPr/>
        </p:nvCxnSpPr>
        <p:spPr>
          <a:xfrm flipV="1">
            <a:off x="4476878" y="4440676"/>
            <a:ext cx="3325258" cy="1545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59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15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949378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 &amp; 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6556443" y="1035691"/>
            <a:ext cx="5635557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 4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4AB22D-919A-4AC0-822A-47032BFB5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565" y="2195056"/>
            <a:ext cx="2578870" cy="424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44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F67C7C-E2F5-524A-93DA-163E662ECC29}"/>
              </a:ext>
            </a:extLst>
          </p:cNvPr>
          <p:cNvSpPr/>
          <p:nvPr/>
        </p:nvSpPr>
        <p:spPr>
          <a:xfrm>
            <a:off x="4415521" y="2967335"/>
            <a:ext cx="3142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417059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5590" y="4941"/>
            <a:ext cx="31800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  Schedule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634" y="925076"/>
            <a:ext cx="6877376" cy="59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35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202" y="425720"/>
            <a:ext cx="979755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The end</a:t>
            </a:r>
            <a:endParaRPr lang="ko-KR" altLang="en-US" sz="1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8400" y="2788920"/>
            <a:ext cx="5521234" cy="1323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  <a:endParaRPr lang="ko-KR" altLang="en-US" sz="8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4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F67C7C-E2F5-524A-93DA-163E662ECC29}"/>
              </a:ext>
            </a:extLst>
          </p:cNvPr>
          <p:cNvSpPr/>
          <p:nvPr/>
        </p:nvSpPr>
        <p:spPr>
          <a:xfrm>
            <a:off x="3816172" y="2719651"/>
            <a:ext cx="43140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Feed Back</a:t>
            </a:r>
          </a:p>
        </p:txBody>
      </p:sp>
    </p:spTree>
    <p:extLst>
      <p:ext uri="{BB962C8B-B14F-4D97-AF65-F5344CB8AC3E}">
        <p14:creationId xmlns:p14="http://schemas.microsoft.com/office/powerpoint/2010/main" val="177264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FeedBacks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B38BD-B16C-8D4D-8552-88D1589446F2}"/>
              </a:ext>
            </a:extLst>
          </p:cNvPr>
          <p:cNvSpPr txBox="1"/>
          <p:nvPr/>
        </p:nvSpPr>
        <p:spPr>
          <a:xfrm>
            <a:off x="990600" y="1471394"/>
            <a:ext cx="8591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search using ingredients 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take good care of the fridge.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9ACC39-4ADC-2F41-AF3C-C000EBC7FF4C}"/>
              </a:ext>
            </a:extLst>
          </p:cNvPr>
          <p:cNvGrpSpPr/>
          <p:nvPr/>
        </p:nvGrpSpPr>
        <p:grpSpPr>
          <a:xfrm>
            <a:off x="703985" y="3539484"/>
            <a:ext cx="3890961" cy="1891245"/>
            <a:chOff x="7926163" y="1913951"/>
            <a:chExt cx="3890961" cy="189124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5BFD02B-8DA1-C84C-B794-9E031A20C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6773" y="2656482"/>
              <a:ext cx="1060351" cy="1148714"/>
            </a:xfrm>
            <a:prstGeom prst="rect">
              <a:avLst/>
            </a:prstGeom>
          </p:spPr>
        </p:pic>
        <p:sp>
          <p:nvSpPr>
            <p:cNvPr id="15" name="타원형 설명선 23">
              <a:extLst>
                <a:ext uri="{FF2B5EF4-FFF2-40B4-BE49-F238E27FC236}">
                  <a16:creationId xmlns:a16="http://schemas.microsoft.com/office/drawing/2014/main" id="{6EBA6317-8153-354B-A6CA-2EB8BE0702E4}"/>
                </a:ext>
              </a:extLst>
            </p:cNvPr>
            <p:cNvSpPr/>
            <p:nvPr/>
          </p:nvSpPr>
          <p:spPr>
            <a:xfrm flipH="1">
              <a:off x="7926163" y="1913951"/>
              <a:ext cx="2200178" cy="1145406"/>
            </a:xfrm>
            <a:prstGeom prst="wedgeEllipseCallout">
              <a:avLst>
                <a:gd name="adj1" fmla="val -67976"/>
                <a:gd name="adj2" fmla="val 4401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삼겹살</a:t>
              </a:r>
              <a:r>
                <a:rPr lang="en-US" altLang="ko-KR" dirty="0"/>
                <a:t>, </a:t>
              </a:r>
              <a:r>
                <a:rPr lang="ko-KR" altLang="en-US" dirty="0"/>
                <a:t>양파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78AAAE1-B778-4310-97F3-7673F98845FB}"/>
              </a:ext>
            </a:extLst>
          </p:cNvPr>
          <p:cNvSpPr txBox="1"/>
          <p:nvPr/>
        </p:nvSpPr>
        <p:spPr>
          <a:xfrm>
            <a:off x="5605149" y="2609603"/>
            <a:ext cx="17180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b="1" dirty="0"/>
              <a:t>?</a:t>
            </a:r>
            <a:endParaRPr lang="ko-KR" altLang="en-US" sz="140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306D022-8155-4EC4-AF42-32E265ED2DFA}"/>
              </a:ext>
            </a:extLst>
          </p:cNvPr>
          <p:cNvGrpSpPr/>
          <p:nvPr/>
        </p:nvGrpSpPr>
        <p:grpSpPr>
          <a:xfrm flipH="1">
            <a:off x="7415555" y="3539484"/>
            <a:ext cx="3890961" cy="1891245"/>
            <a:chOff x="7926163" y="1913951"/>
            <a:chExt cx="3890961" cy="189124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B3E3979-1EE8-49A4-86D5-23218CF33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6773" y="2656482"/>
              <a:ext cx="1060351" cy="1148714"/>
            </a:xfrm>
            <a:prstGeom prst="rect">
              <a:avLst/>
            </a:prstGeom>
          </p:spPr>
        </p:pic>
        <p:sp>
          <p:nvSpPr>
            <p:cNvPr id="21" name="타원형 설명선 23">
              <a:extLst>
                <a:ext uri="{FF2B5EF4-FFF2-40B4-BE49-F238E27FC236}">
                  <a16:creationId xmlns:a16="http://schemas.microsoft.com/office/drawing/2014/main" id="{7D93D4A9-799F-4CC4-879A-79859CE19590}"/>
                </a:ext>
              </a:extLst>
            </p:cNvPr>
            <p:cNvSpPr/>
            <p:nvPr/>
          </p:nvSpPr>
          <p:spPr>
            <a:xfrm flipH="1">
              <a:off x="7926163" y="1913951"/>
              <a:ext cx="2200178" cy="1145406"/>
            </a:xfrm>
            <a:prstGeom prst="wedgeEllipseCallout">
              <a:avLst>
                <a:gd name="adj1" fmla="val -67976"/>
                <a:gd name="adj2" fmla="val 4401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삼겹살</a:t>
              </a:r>
              <a:r>
                <a:rPr lang="en-US" altLang="ko-KR" dirty="0"/>
                <a:t>, </a:t>
              </a:r>
              <a:r>
                <a:rPr lang="ko-KR" altLang="en-US" dirty="0"/>
                <a:t>양파</a:t>
              </a:r>
              <a:r>
                <a:rPr lang="en-US" altLang="ko-KR" dirty="0"/>
                <a:t>, </a:t>
              </a:r>
              <a:r>
                <a:rPr lang="ko-KR" altLang="en-US" dirty="0"/>
                <a:t>간장</a:t>
              </a:r>
              <a:r>
                <a:rPr lang="en-US" altLang="ko-KR" dirty="0"/>
                <a:t>, </a:t>
              </a:r>
              <a:r>
                <a:rPr lang="ko-KR" altLang="en-US" dirty="0"/>
                <a:t>설탕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27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FeedBacks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B38BD-B16C-8D4D-8552-88D1589446F2}"/>
              </a:ext>
            </a:extLst>
          </p:cNvPr>
          <p:cNvSpPr txBox="1"/>
          <p:nvPr/>
        </p:nvSpPr>
        <p:spPr>
          <a:xfrm>
            <a:off x="990600" y="1471394"/>
            <a:ext cx="8591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search using ingredients 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take good care of the fridge.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66D51EB-A1CB-49D9-B56B-1A3BFBB1CD1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9053" y="2010003"/>
            <a:ext cx="2520000" cy="43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548176-7EEA-4117-B4B8-C1036BEB9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097" y="2010003"/>
            <a:ext cx="2396542" cy="43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55D18-2615-449A-8DB6-2FEC74D55B86}"/>
              </a:ext>
            </a:extLst>
          </p:cNvPr>
          <p:cNvSpPr txBox="1"/>
          <p:nvPr/>
        </p:nvSpPr>
        <p:spPr>
          <a:xfrm>
            <a:off x="1003640" y="3816946"/>
            <a:ext cx="481636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Case1: [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삼겹살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Case2: [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부채살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[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갈매기살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1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FeedBacks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3640" y="1434861"/>
            <a:ext cx="4982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is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little crude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329B93-6686-4A25-8B7C-32A906B6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13" y="2819155"/>
            <a:ext cx="1800000" cy="2948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623530-1295-4251-8C52-B98262B89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550" y="2819155"/>
            <a:ext cx="1800000" cy="29458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494CAB-D63F-412F-81E4-53127FF84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287" y="2835435"/>
            <a:ext cx="1800000" cy="29813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3F5929-EBB8-4ACE-B1CD-5068DA690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4024" y="2785558"/>
            <a:ext cx="1800000" cy="29794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8A4766-B371-4365-B2F7-7823BC07C957}"/>
              </a:ext>
            </a:extLst>
          </p:cNvPr>
          <p:cNvSpPr txBox="1"/>
          <p:nvPr/>
        </p:nvSpPr>
        <p:spPr>
          <a:xfrm>
            <a:off x="10032761" y="3741358"/>
            <a:ext cx="3616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F67C7C-E2F5-524A-93DA-163E662ECC29}"/>
              </a:ext>
            </a:extLst>
          </p:cNvPr>
          <p:cNvSpPr/>
          <p:nvPr/>
        </p:nvSpPr>
        <p:spPr>
          <a:xfrm>
            <a:off x="3031312" y="2136338"/>
            <a:ext cx="588372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Progression</a:t>
            </a:r>
          </a:p>
          <a:p>
            <a:pPr algn="ctr"/>
            <a:r>
              <a:rPr lang="en-US" altLang="ko-K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altLang="ko-K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Trouble Shooting</a:t>
            </a:r>
          </a:p>
        </p:txBody>
      </p:sp>
    </p:spTree>
    <p:extLst>
      <p:ext uri="{BB962C8B-B14F-4D97-AF65-F5344CB8AC3E}">
        <p14:creationId xmlns:p14="http://schemas.microsoft.com/office/powerpoint/2010/main" val="316241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949378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 &amp; 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6556443" y="1035691"/>
            <a:ext cx="5635557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Trouble Shooting 1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70416A-BFA5-45D4-A16E-7345B2A8D9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2145181"/>
            <a:ext cx="3892787" cy="39782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EAC3D3-EDD3-46CB-9BEF-8CCCCA031A87}"/>
              </a:ext>
            </a:extLst>
          </p:cNvPr>
          <p:cNvSpPr txBox="1"/>
          <p:nvPr/>
        </p:nvSpPr>
        <p:spPr>
          <a:xfrm>
            <a:off x="5963055" y="2824861"/>
            <a:ext cx="448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tried to get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ingredients list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recipe API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public data portal.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84882-18F1-4DE0-8D13-5566F63C1E23}"/>
              </a:ext>
            </a:extLst>
          </p:cNvPr>
          <p:cNvSpPr txBox="1"/>
          <p:nvPr/>
        </p:nvSpPr>
        <p:spPr>
          <a:xfrm>
            <a:off x="5963054" y="4092063"/>
            <a:ext cx="5953021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roblem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 is a collection of recipes, not ingredients. 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ingredients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recipe is not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too much duplication. 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actual ingredient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​​in API!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91A4C-E8E6-4E0D-8EE6-81BA7D0A0ACB}"/>
              </a:ext>
            </a:extLst>
          </p:cNvPr>
          <p:cNvCxnSpPr>
            <a:cxnSpLocks/>
          </p:cNvCxnSpPr>
          <p:nvPr/>
        </p:nvCxnSpPr>
        <p:spPr>
          <a:xfrm>
            <a:off x="5131391" y="3134562"/>
            <a:ext cx="583659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61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949378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 &amp; 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6556443" y="1035691"/>
            <a:ext cx="5635557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Trouble Shooting 1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906BD3-79C5-401E-A8EE-6FD96AAFC0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3640" y="3575490"/>
            <a:ext cx="5731510" cy="16313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00D2A3-85D5-4D29-9BC9-4793529A0731}"/>
              </a:ext>
            </a:extLst>
          </p:cNvPr>
          <p:cNvSpPr txBox="1"/>
          <p:nvPr/>
        </p:nvSpPr>
        <p:spPr>
          <a:xfrm>
            <a:off x="1003640" y="2215953"/>
            <a:ext cx="636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encyclopedia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32F6E-E0A1-43F2-A7E8-520A7EBADCAB}"/>
              </a:ext>
            </a:extLst>
          </p:cNvPr>
          <p:cNvSpPr txBox="1"/>
          <p:nvPr/>
        </p:nvSpPr>
        <p:spPr>
          <a:xfrm>
            <a:off x="7090193" y="2959987"/>
            <a:ext cx="4965972" cy="28623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is very good. 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ingredients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pulled out.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roblem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Encyclopedias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have a lot of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call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every time. When we select a ingredient.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limit to the number of API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0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382</Words>
  <Application>Microsoft Office PowerPoint</Application>
  <PresentationFormat>와이드스크린</PresentationFormat>
  <Paragraphs>136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Red</cp:lastModifiedBy>
  <cp:revision>181</cp:revision>
  <dcterms:created xsi:type="dcterms:W3CDTF">2017-10-09T06:24:25Z</dcterms:created>
  <dcterms:modified xsi:type="dcterms:W3CDTF">2019-11-19T15:10:52Z</dcterms:modified>
</cp:coreProperties>
</file>