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2" r:id="rId2"/>
    <p:sldId id="300" r:id="rId3"/>
    <p:sldId id="328" r:id="rId4"/>
    <p:sldId id="301" r:id="rId5"/>
    <p:sldId id="344" r:id="rId6"/>
    <p:sldId id="345" r:id="rId7"/>
    <p:sldId id="346" r:id="rId8"/>
    <p:sldId id="347" r:id="rId9"/>
    <p:sldId id="376" r:id="rId10"/>
    <p:sldId id="348" r:id="rId11"/>
    <p:sldId id="349" r:id="rId12"/>
    <p:sldId id="350" r:id="rId13"/>
    <p:sldId id="329" r:id="rId14"/>
    <p:sldId id="320" r:id="rId15"/>
    <p:sldId id="361" r:id="rId16"/>
    <p:sldId id="362" r:id="rId17"/>
    <p:sldId id="364" r:id="rId18"/>
    <p:sldId id="365" r:id="rId19"/>
    <p:sldId id="377" r:id="rId20"/>
    <p:sldId id="366" r:id="rId21"/>
    <p:sldId id="367" r:id="rId22"/>
    <p:sldId id="351" r:id="rId23"/>
    <p:sldId id="368" r:id="rId24"/>
    <p:sldId id="369" r:id="rId25"/>
    <p:sldId id="352" r:id="rId26"/>
    <p:sldId id="353" r:id="rId27"/>
    <p:sldId id="373" r:id="rId28"/>
    <p:sldId id="374" r:id="rId29"/>
    <p:sldId id="375" r:id="rId30"/>
    <p:sldId id="339" r:id="rId31"/>
    <p:sldId id="309" r:id="rId32"/>
    <p:sldId id="31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86159" autoAdjust="0"/>
  </p:normalViewPr>
  <p:slideViewPr>
    <p:cSldViewPr snapToGrid="0">
      <p:cViewPr varScale="1">
        <p:scale>
          <a:sx n="91" d="100"/>
          <a:sy n="91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E9B8-9BE5-496E-AF57-31DB5BE5A5F9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D2B45-036A-4F04-8822-74457EB6F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20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35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4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97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3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41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51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92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20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65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8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80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78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76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84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76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10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62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32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51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8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24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44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00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3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1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2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2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9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2019. 11. 26.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</a:rPr>
              <a:t>Yofficial</a:t>
            </a:r>
            <a:endParaRPr lang="en-US" altLang="ko-KR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Capstone Design 1 Class No.4 / Team No.9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07400" y="2134942"/>
            <a:ext cx="1877437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</a:rPr>
              <a:t>이재원</a:t>
            </a: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2222083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중앙대학교 컴퓨터공학부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72047" y="4636670"/>
            <a:ext cx="192349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20132697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7794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E6E0F-BB05-E64B-BE76-1312D0F00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22" y="1212192"/>
            <a:ext cx="3123923" cy="530682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5766FFE-9273-A04D-940C-88D2B83546A7}"/>
              </a:ext>
            </a:extLst>
          </p:cNvPr>
          <p:cNvSpPr/>
          <p:nvPr/>
        </p:nvSpPr>
        <p:spPr>
          <a:xfrm>
            <a:off x="6465121" y="1705050"/>
            <a:ext cx="4094324" cy="8871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B75AB-764A-894A-8178-E3B40D72C697}"/>
              </a:ext>
            </a:extLst>
          </p:cNvPr>
          <p:cNvSpPr txBox="1"/>
          <p:nvPr/>
        </p:nvSpPr>
        <p:spPr>
          <a:xfrm>
            <a:off x="2340192" y="3305447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Integrated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7794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FBAB1-9CA6-BF41-ABA1-DCF968B02B0C}"/>
              </a:ext>
            </a:extLst>
          </p:cNvPr>
          <p:cNvSpPr txBox="1"/>
          <p:nvPr/>
        </p:nvSpPr>
        <p:spPr>
          <a:xfrm>
            <a:off x="1003640" y="3429000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Integrated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096F6306-B39B-204D-99D9-9BE2907A0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268" y="1385081"/>
            <a:ext cx="2628344" cy="4672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A5E483-BD0A-2448-8138-10D73F707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14787"/>
            <a:ext cx="36576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7794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ED973-C9F9-834D-84C2-64DA16B2D7D4}"/>
              </a:ext>
            </a:extLst>
          </p:cNvPr>
          <p:cNvSpPr txBox="1"/>
          <p:nvPr/>
        </p:nvSpPr>
        <p:spPr>
          <a:xfrm>
            <a:off x="1584344" y="3233318"/>
            <a:ext cx="451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 design &amp;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Integrated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E5F6E1A7-2874-4D47-9C43-4C54BCC90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65" y="1035691"/>
            <a:ext cx="3157318" cy="5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F67C7C-E2F5-524A-93DA-163E662ECC29}"/>
              </a:ext>
            </a:extLst>
          </p:cNvPr>
          <p:cNvSpPr/>
          <p:nvPr/>
        </p:nvSpPr>
        <p:spPr>
          <a:xfrm>
            <a:off x="3154137" y="2967335"/>
            <a:ext cx="5883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Trouble Shooting</a:t>
            </a:r>
          </a:p>
        </p:txBody>
      </p:sp>
    </p:spTree>
    <p:extLst>
      <p:ext uri="{BB962C8B-B14F-4D97-AF65-F5344CB8AC3E}">
        <p14:creationId xmlns:p14="http://schemas.microsoft.com/office/powerpoint/2010/main" val="316241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627307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 In problem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506B33-0505-4E41-B0F5-BC9FEAF2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85" y="2407850"/>
            <a:ext cx="1730326" cy="17303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7D965B-1441-C64C-B1CC-65D07A92E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85" y="4907294"/>
            <a:ext cx="1730326" cy="17303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ED22F40-9C7D-3942-9EEB-76D420232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8334"/>
            <a:ext cx="956603" cy="9566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0E97FB7-34E2-9748-BCC9-72A277501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3355173"/>
            <a:ext cx="956603" cy="956603"/>
          </a:xfrm>
          <a:prstGeom prst="rect">
            <a:avLst/>
          </a:prstGeom>
        </p:spPr>
      </p:pic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8ED690F-3761-9F42-B483-8288B2C643F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861958" y="2726636"/>
            <a:ext cx="1234042" cy="47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68180C31-B3CB-A945-8420-284DFF6883E6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4861958" y="3405306"/>
            <a:ext cx="1234042" cy="42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4E9FDE-A641-FF48-A51A-C970C08C08C8}"/>
              </a:ext>
            </a:extLst>
          </p:cNvPr>
          <p:cNvSpPr txBox="1"/>
          <p:nvPr/>
        </p:nvSpPr>
        <p:spPr>
          <a:xfrm>
            <a:off x="3364142" y="295757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MY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A8AD2B-CD8B-084D-A4A0-FDAEA9DB3163}"/>
              </a:ext>
            </a:extLst>
          </p:cNvPr>
          <p:cNvSpPr txBox="1"/>
          <p:nvPr/>
        </p:nvSpPr>
        <p:spPr>
          <a:xfrm>
            <a:off x="3208567" y="544186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Other</a:t>
            </a:r>
            <a:endParaRPr kumimoji="1"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321D479-E525-CF4D-8266-4E3975EE6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54595"/>
            <a:ext cx="956603" cy="9566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0C29238-D47C-0E4C-B91E-A20E45BB8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5961434"/>
            <a:ext cx="956603" cy="956603"/>
          </a:xfrm>
          <a:prstGeom prst="rect">
            <a:avLst/>
          </a:prstGeom>
        </p:spPr>
      </p:pic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BF79553-0E41-8C43-AB59-C623FAC235C8}"/>
              </a:ext>
            </a:extLst>
          </p:cNvPr>
          <p:cNvCxnSpPr>
            <a:cxnSpLocks/>
          </p:cNvCxnSpPr>
          <p:nvPr/>
        </p:nvCxnSpPr>
        <p:spPr>
          <a:xfrm flipV="1">
            <a:off x="4861958" y="5247178"/>
            <a:ext cx="1234042" cy="47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32EF4FBF-5194-EC44-8FA3-F15E47C88842}"/>
              </a:ext>
            </a:extLst>
          </p:cNvPr>
          <p:cNvCxnSpPr>
            <a:cxnSpLocks/>
          </p:cNvCxnSpPr>
          <p:nvPr/>
        </p:nvCxnSpPr>
        <p:spPr>
          <a:xfrm>
            <a:off x="4861958" y="5925848"/>
            <a:ext cx="1234042" cy="42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개체, 시계이(가) 표시된 사진&#10;&#10;자동 생성된 설명">
            <a:extLst>
              <a:ext uri="{FF2B5EF4-FFF2-40B4-BE49-F238E27FC236}">
                <a16:creationId xmlns:a16="http://schemas.microsoft.com/office/drawing/2014/main" id="{36F26286-A834-184C-826C-510A8EBA8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332" y="2562891"/>
            <a:ext cx="1475166" cy="1475166"/>
          </a:xfrm>
          <a:prstGeom prst="rect">
            <a:avLst/>
          </a:prstGeom>
        </p:spPr>
      </p:pic>
      <p:pic>
        <p:nvPicPr>
          <p:cNvPr id="39" name="그림 38" descr="표지판, 시계, 빨간색, 거리이(가) 표시된 사진&#10;&#10;자동 생성된 설명">
            <a:extLst>
              <a:ext uri="{FF2B5EF4-FFF2-40B4-BE49-F238E27FC236}">
                <a16:creationId xmlns:a16="http://schemas.microsoft.com/office/drawing/2014/main" id="{5D9AFA82-1CA4-8A42-AA56-9E90E4F2C3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496" y="5155779"/>
            <a:ext cx="1310838" cy="131083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4F85442-7AA3-2545-8D2F-D4285200F8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05" y="1295594"/>
            <a:ext cx="2651020" cy="8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627307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 In problem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AA507A-B72F-C145-A422-913A01947093}"/>
              </a:ext>
            </a:extLst>
          </p:cNvPr>
          <p:cNvSpPr/>
          <p:nvPr/>
        </p:nvSpPr>
        <p:spPr>
          <a:xfrm>
            <a:off x="5207757" y="3368973"/>
            <a:ext cx="6233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202124"/>
                </a:solidFill>
                <a:latin typeface="Roboto"/>
              </a:rPr>
              <a:t>- To make OAuth2 client and API key for app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D54E8-D38E-7F44-A231-DA62BF8C53E5}"/>
              </a:ext>
            </a:extLst>
          </p:cNvPr>
          <p:cNvSpPr txBox="1"/>
          <p:nvPr/>
        </p:nvSpPr>
        <p:spPr>
          <a:xfrm>
            <a:off x="5205408" y="4105723"/>
            <a:ext cx="621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- Need to give SHA1 key for “each” project</a:t>
            </a:r>
            <a:endParaRPr kumimoji="1" lang="ko-KR" altLang="en-US" sz="2400" dirty="0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3B5C52F-2B85-4E43-B8FE-2442BDC05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08" y="2072052"/>
            <a:ext cx="6790006" cy="953277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FF6664FA-1E0F-E640-B1F3-3B8A2681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2" y="3025582"/>
            <a:ext cx="4140995" cy="14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2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627307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 In problem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 descr="스크린샷, 전자기기, 모니터, 화면이(가) 표시된 사진&#10;&#10;자동 생성된 설명">
            <a:extLst>
              <a:ext uri="{FF2B5EF4-FFF2-40B4-BE49-F238E27FC236}">
                <a16:creationId xmlns:a16="http://schemas.microsoft.com/office/drawing/2014/main" id="{A2839291-8D0E-7A4E-9E64-521F1E3B2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r="-32" b="39630"/>
          <a:stretch/>
        </p:blipFill>
        <p:spPr>
          <a:xfrm>
            <a:off x="1468591" y="1832991"/>
            <a:ext cx="10294595" cy="456159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1111050-21D6-504B-8B4C-DA54740BC03E}"/>
              </a:ext>
            </a:extLst>
          </p:cNvPr>
          <p:cNvSpPr/>
          <p:nvPr/>
        </p:nvSpPr>
        <p:spPr>
          <a:xfrm>
            <a:off x="11197883" y="2163928"/>
            <a:ext cx="773723" cy="1549943"/>
          </a:xfrm>
          <a:prstGeom prst="ellipse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28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627307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 In problem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11BE95F-4BAE-A845-A719-540899374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79" b="29546"/>
          <a:stretch/>
        </p:blipFill>
        <p:spPr>
          <a:xfrm>
            <a:off x="4487692" y="1938508"/>
            <a:ext cx="3418352" cy="45185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F5D5A3F-93B9-094B-B701-1CF7F9253B0D}"/>
              </a:ext>
            </a:extLst>
          </p:cNvPr>
          <p:cNvSpPr/>
          <p:nvPr/>
        </p:nvSpPr>
        <p:spPr>
          <a:xfrm>
            <a:off x="5430129" y="4031786"/>
            <a:ext cx="1983544" cy="4164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36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486630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 Button Problem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3A4590A-7FC8-2845-A14D-6CFD3ED61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53" y="2065604"/>
            <a:ext cx="2626390" cy="466913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9D553A3C-DB95-5942-8391-CC253581C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53" y="2065605"/>
            <a:ext cx="2626390" cy="466913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E30192-B85E-1F44-A693-371EBAC4BB04}"/>
              </a:ext>
            </a:extLst>
          </p:cNvPr>
          <p:cNvCxnSpPr/>
          <p:nvPr/>
        </p:nvCxnSpPr>
        <p:spPr>
          <a:xfrm>
            <a:off x="5809957" y="4400173"/>
            <a:ext cx="2166424" cy="0"/>
          </a:xfrm>
          <a:prstGeom prst="straightConnector1">
            <a:avLst/>
          </a:prstGeom>
          <a:ln w="260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90A829-C079-6D49-AD1B-43C3CAC46E0F}"/>
              </a:ext>
            </a:extLst>
          </p:cNvPr>
          <p:cNvSpPr txBox="1"/>
          <p:nvPr/>
        </p:nvSpPr>
        <p:spPr>
          <a:xfrm>
            <a:off x="5938112" y="3364031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Sign Out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96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486630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 Button Problem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3A4590A-7FC8-2845-A14D-6CFD3ED61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37" y="2065604"/>
            <a:ext cx="2626390" cy="4669138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5B36349-2E5D-AF4C-9C50-BC5DD3645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68" y="2065604"/>
            <a:ext cx="2626390" cy="466913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885130-5395-F246-8210-560D4884B4D5}"/>
              </a:ext>
            </a:extLst>
          </p:cNvPr>
          <p:cNvCxnSpPr/>
          <p:nvPr/>
        </p:nvCxnSpPr>
        <p:spPr>
          <a:xfrm>
            <a:off x="5809957" y="4400173"/>
            <a:ext cx="2166424" cy="0"/>
          </a:xfrm>
          <a:prstGeom prst="straightConnector1">
            <a:avLst/>
          </a:prstGeom>
          <a:ln w="260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C973F5-0280-2A4F-81CE-137B53567ECA}"/>
              </a:ext>
            </a:extLst>
          </p:cNvPr>
          <p:cNvSpPr txBox="1"/>
          <p:nvPr/>
        </p:nvSpPr>
        <p:spPr>
          <a:xfrm>
            <a:off x="5670562" y="3364031"/>
            <a:ext cx="214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Back Button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106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86460" y="1515268"/>
            <a:ext cx="6722815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86461" y="3057692"/>
            <a:ext cx="6722814" cy="12954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2. Trouble Shooting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86460" y="4600116"/>
            <a:ext cx="6722814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3. Schedule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prstClr val="white">
                    <a:lumMod val="75000"/>
                  </a:prstClr>
                </a:solidFill>
              </a:rPr>
              <a:t>Content</a:t>
            </a: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055223" y="1515268"/>
            <a:ext cx="1" cy="424980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46662" y="2159725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146663" y="3702149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146663" y="5247816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919B1-69C1-CA48-A6DB-B1F566B12770}"/>
              </a:ext>
            </a:extLst>
          </p:cNvPr>
          <p:cNvSpPr txBox="1"/>
          <p:nvPr/>
        </p:nvSpPr>
        <p:spPr>
          <a:xfrm>
            <a:off x="4486630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 Button Problem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1C56EC-3E5E-8441-8CEE-1F190A0B9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8" y="3055522"/>
            <a:ext cx="6156293" cy="200551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85993B38-0E3D-3240-B591-E13E56F21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58" y="2504583"/>
            <a:ext cx="5190881" cy="29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919B1-69C1-CA48-A6DB-B1F566B12770}"/>
              </a:ext>
            </a:extLst>
          </p:cNvPr>
          <p:cNvSpPr txBox="1"/>
          <p:nvPr/>
        </p:nvSpPr>
        <p:spPr>
          <a:xfrm>
            <a:off x="4486630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 Button Problem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891A31-315C-1049-A0D6-A4C8DE9E3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3304299"/>
            <a:ext cx="11445266" cy="11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6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32FB0C-840E-624A-87D9-0F67F6D13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99" y="2052581"/>
            <a:ext cx="3677709" cy="430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2E660A-3331-414D-8435-0BE64E3919F8}"/>
              </a:ext>
            </a:extLst>
          </p:cNvPr>
          <p:cNvSpPr txBox="1"/>
          <p:nvPr/>
        </p:nvSpPr>
        <p:spPr>
          <a:xfrm>
            <a:off x="5838441" y="2432988"/>
            <a:ext cx="142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/>
              <a:t>Email</a:t>
            </a:r>
            <a:endParaRPr kumimoji="1"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1913B-479F-D842-ADAC-7900317ED643}"/>
              </a:ext>
            </a:extLst>
          </p:cNvPr>
          <p:cNvSpPr txBox="1"/>
          <p:nvPr/>
        </p:nvSpPr>
        <p:spPr>
          <a:xfrm>
            <a:off x="3890248" y="1183956"/>
            <a:ext cx="633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Firebase Data Save Error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7975B-C459-7A41-BDDF-6C3CFD8FECA2}"/>
              </a:ext>
            </a:extLst>
          </p:cNvPr>
          <p:cNvSpPr txBox="1"/>
          <p:nvPr/>
        </p:nvSpPr>
        <p:spPr>
          <a:xfrm>
            <a:off x="5872598" y="3288268"/>
            <a:ext cx="5382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ijwon1995@naver.com</a:t>
            </a:r>
            <a:endParaRPr kumimoji="1" lang="ko-KR" altLang="en-US" sz="4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8AF6A11-C52E-B54B-8F09-0972691408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4"/>
          <a:stretch/>
        </p:blipFill>
        <p:spPr>
          <a:xfrm>
            <a:off x="5730240" y="4660411"/>
            <a:ext cx="6096000" cy="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1913B-479F-D842-ADAC-7900317ED643}"/>
              </a:ext>
            </a:extLst>
          </p:cNvPr>
          <p:cNvSpPr txBox="1"/>
          <p:nvPr/>
        </p:nvSpPr>
        <p:spPr>
          <a:xfrm>
            <a:off x="3890248" y="1183956"/>
            <a:ext cx="633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Firebase Data Save Error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0C5E041-7224-5642-9E4A-1E24696F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7"/>
          <a:stretch/>
        </p:blipFill>
        <p:spPr>
          <a:xfrm>
            <a:off x="1588915" y="2661700"/>
            <a:ext cx="9628161" cy="19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1913B-479F-D842-ADAC-7900317ED643}"/>
              </a:ext>
            </a:extLst>
          </p:cNvPr>
          <p:cNvSpPr txBox="1"/>
          <p:nvPr/>
        </p:nvSpPr>
        <p:spPr>
          <a:xfrm>
            <a:off x="3890248" y="1183956"/>
            <a:ext cx="633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Firebase Data Save Error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07ED311A-F745-054B-8ED1-A004F7ACC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" y="4630642"/>
            <a:ext cx="11990071" cy="1763947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AED93DA3-BE12-074B-8220-7658FEAF24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6"/>
          <a:stretch/>
        </p:blipFill>
        <p:spPr>
          <a:xfrm>
            <a:off x="525815" y="2278504"/>
            <a:ext cx="6728866" cy="176394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056FE28-87AB-9A47-AC4D-22EAA9E092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0" r="13771"/>
          <a:stretch/>
        </p:blipFill>
        <p:spPr>
          <a:xfrm>
            <a:off x="7759345" y="2216331"/>
            <a:ext cx="3995225" cy="19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205277" y="121456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Upload Error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7DC2F1-9994-4A4A-89CE-43BCB88C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7" y="3790662"/>
            <a:ext cx="4611656" cy="6588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7089D0-81C6-DA43-8020-66F04EB1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7" y="4599050"/>
            <a:ext cx="9285291" cy="6136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908490-52CE-394E-8EB2-6D6E40140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3" y="5607928"/>
            <a:ext cx="11446520" cy="541254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D3D2615-1DA9-4740-AF01-92D053951E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16" b="24891"/>
          <a:stretch/>
        </p:blipFill>
        <p:spPr>
          <a:xfrm>
            <a:off x="8602810" y="1735715"/>
            <a:ext cx="1976096" cy="26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416293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YouTube Thread Error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695ABD-B0AD-D346-BD70-A19100AB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40" y="2653793"/>
            <a:ext cx="4174347" cy="25390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D160F04-CD29-B849-AC22-7CBC9381F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1346"/>
            <a:ext cx="5631899" cy="25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416293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YouTube Thread Error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520D2-2D9F-FB4B-92D0-09F02289D779}"/>
              </a:ext>
            </a:extLst>
          </p:cNvPr>
          <p:cNvSpPr txBox="1"/>
          <p:nvPr/>
        </p:nvSpPr>
        <p:spPr>
          <a:xfrm>
            <a:off x="2052349" y="3169151"/>
            <a:ext cx="4397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Current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39D65-5143-DE49-A563-B77F80CCA598}"/>
              </a:ext>
            </a:extLst>
          </p:cNvPr>
          <p:cNvSpPr txBox="1"/>
          <p:nvPr/>
        </p:nvSpPr>
        <p:spPr>
          <a:xfrm>
            <a:off x="7809311" y="3075057"/>
            <a:ext cx="299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End Time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DC33A8-782A-F149-837F-FF9FE8A5B089}"/>
              </a:ext>
            </a:extLst>
          </p:cNvPr>
          <p:cNvSpPr/>
          <p:nvPr/>
        </p:nvSpPr>
        <p:spPr>
          <a:xfrm>
            <a:off x="6062020" y="2644170"/>
            <a:ext cx="12202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86902-8FAE-7344-9D41-B0678C31E799}"/>
              </a:ext>
            </a:extLst>
          </p:cNvPr>
          <p:cNvSpPr txBox="1"/>
          <p:nvPr/>
        </p:nvSpPr>
        <p:spPr>
          <a:xfrm>
            <a:off x="3483075" y="2875002"/>
            <a:ext cx="1148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latin typeface="HYsanB" charset="-127"/>
                <a:ea typeface="HYsanB" charset="-127"/>
                <a:cs typeface="HYsanB" charset="-127"/>
              </a:rPr>
              <a:t>100ms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6166B-2EB8-724F-9BB7-919B2F089F15}"/>
              </a:ext>
            </a:extLst>
          </p:cNvPr>
          <p:cNvSpPr txBox="1"/>
          <p:nvPr/>
        </p:nvSpPr>
        <p:spPr>
          <a:xfrm>
            <a:off x="4964934" y="4822411"/>
            <a:ext cx="406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>
                <a:latin typeface="HYsanB" charset="-127"/>
                <a:ea typeface="HYsanB" charset="-127"/>
                <a:cs typeface="HYsanB" charset="-127"/>
              </a:rPr>
              <a:t>Player. pause</a:t>
            </a:r>
          </a:p>
        </p:txBody>
      </p:sp>
    </p:spTree>
    <p:extLst>
      <p:ext uri="{BB962C8B-B14F-4D97-AF65-F5344CB8AC3E}">
        <p14:creationId xmlns:p14="http://schemas.microsoft.com/office/powerpoint/2010/main" val="32582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416293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YouTube Thread Error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672EB7-66A5-2749-B158-F37E1ECE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4" y="1985234"/>
            <a:ext cx="3706066" cy="726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F01577-62CE-ED47-A708-34654547122F}"/>
              </a:ext>
            </a:extLst>
          </p:cNvPr>
          <p:cNvSpPr txBox="1"/>
          <p:nvPr/>
        </p:nvSpPr>
        <p:spPr>
          <a:xfrm>
            <a:off x="4707221" y="1860156"/>
            <a:ext cx="72221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@Override</a:t>
            </a:r>
            <a:br>
              <a:rPr lang="en-US" altLang="ko-KR" sz="4000" dirty="0"/>
            </a:br>
            <a:r>
              <a:rPr lang="en-US" altLang="ko-KR" sz="4000" dirty="0"/>
              <a:t>public void run() {</a:t>
            </a:r>
          </a:p>
          <a:p>
            <a:r>
              <a:rPr lang="en-US" altLang="ko-KR" sz="4000" dirty="0"/>
              <a:t> </a:t>
            </a:r>
          </a:p>
          <a:p>
            <a:br>
              <a:rPr lang="en-US" altLang="ko-KR" sz="4000" dirty="0"/>
            </a:br>
            <a:r>
              <a:rPr lang="en-US" altLang="ko-KR" sz="4000" dirty="0"/>
              <a:t>    </a:t>
            </a:r>
          </a:p>
          <a:p>
            <a:br>
              <a:rPr lang="en-US" altLang="ko-KR" sz="4000" dirty="0"/>
            </a:br>
            <a:r>
              <a:rPr lang="en-US" altLang="ko-KR" sz="4000" dirty="0"/>
              <a:t>}</a:t>
            </a:r>
            <a:endParaRPr kumimoji="1"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4A0E0-D538-EE48-AE48-39E1517A29A0}"/>
              </a:ext>
            </a:extLst>
          </p:cNvPr>
          <p:cNvSpPr txBox="1"/>
          <p:nvPr/>
        </p:nvSpPr>
        <p:spPr>
          <a:xfrm>
            <a:off x="5253459" y="3515367"/>
            <a:ext cx="356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latin typeface="HYsanB" charset="-127"/>
                <a:ea typeface="HYsanB" charset="-127"/>
                <a:cs typeface="HYsanB" charset="-127"/>
              </a:rPr>
              <a:t>while (Current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10B14-B0D5-B241-B89A-798685EA5312}"/>
              </a:ext>
            </a:extLst>
          </p:cNvPr>
          <p:cNvSpPr txBox="1"/>
          <p:nvPr/>
        </p:nvSpPr>
        <p:spPr>
          <a:xfrm>
            <a:off x="9142080" y="3517390"/>
            <a:ext cx="333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latin typeface="HYsanB" charset="-127"/>
                <a:ea typeface="HYsanB" charset="-127"/>
                <a:cs typeface="HYsanB" charset="-127"/>
              </a:rPr>
              <a:t>End Time)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3ABE8D-AEAB-AF48-A141-5435DE36BFB4}"/>
              </a:ext>
            </a:extLst>
          </p:cNvPr>
          <p:cNvSpPr/>
          <p:nvPr/>
        </p:nvSpPr>
        <p:spPr>
          <a:xfrm>
            <a:off x="8292930" y="3225237"/>
            <a:ext cx="10550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7C01B-0379-8D48-BB98-26C85E7BA315}"/>
              </a:ext>
            </a:extLst>
          </p:cNvPr>
          <p:cNvSpPr txBox="1"/>
          <p:nvPr/>
        </p:nvSpPr>
        <p:spPr>
          <a:xfrm>
            <a:off x="5699844" y="3197101"/>
            <a:ext cx="127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latin typeface="HYsanB" charset="-127"/>
                <a:ea typeface="HYsanB" charset="-127"/>
                <a:cs typeface="HYsanB" charset="-127"/>
              </a:rPr>
              <a:t>Sleep 100ms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B62C0-5781-9B41-B2C8-6102A6C17D0F}"/>
              </a:ext>
            </a:extLst>
          </p:cNvPr>
          <p:cNvSpPr txBox="1"/>
          <p:nvPr/>
        </p:nvSpPr>
        <p:spPr>
          <a:xfrm>
            <a:off x="5299698" y="4058019"/>
            <a:ext cx="406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latin typeface="HYsanB" charset="-127"/>
                <a:ea typeface="HYsanB" charset="-127"/>
                <a:cs typeface="HYsanB" charset="-127"/>
              </a:rPr>
              <a:t>Player. pause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C83EF-FED5-9B4D-B5FE-C0652A43D5BA}"/>
              </a:ext>
            </a:extLst>
          </p:cNvPr>
          <p:cNvSpPr txBox="1"/>
          <p:nvPr/>
        </p:nvSpPr>
        <p:spPr>
          <a:xfrm>
            <a:off x="5299698" y="4549876"/>
            <a:ext cx="406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latin typeface="HYsanB" charset="-127"/>
                <a:ea typeface="HYsanB" charset="-127"/>
                <a:cs typeface="HYsanB" charset="-127"/>
              </a:rPr>
              <a:t>if(step remained)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38A9C-6808-5148-BCED-515DAAA04EB6}"/>
              </a:ext>
            </a:extLst>
          </p:cNvPr>
          <p:cNvSpPr txBox="1"/>
          <p:nvPr/>
        </p:nvSpPr>
        <p:spPr>
          <a:xfrm>
            <a:off x="5321650" y="5041733"/>
            <a:ext cx="406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err="1">
                <a:latin typeface="HYsanB" charset="-127"/>
                <a:ea typeface="HYsanB" charset="-127"/>
                <a:cs typeface="HYsanB" charset="-127"/>
              </a:rPr>
              <a:t>onSeekTo</a:t>
            </a:r>
            <a:endParaRPr kumimoji="1" lang="en-US" altLang="ko-KR" sz="2400" dirty="0">
              <a:latin typeface="HYsanB" charset="-127"/>
              <a:ea typeface="HYsanB" charset="-127"/>
              <a:cs typeface="HYsanB" charset="-127"/>
            </a:endParaRPr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8E56CECB-C701-CC4F-8F69-BE3A919AAB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412" b="42009"/>
          <a:stretch/>
        </p:blipFill>
        <p:spPr>
          <a:xfrm>
            <a:off x="587876" y="2907576"/>
            <a:ext cx="3565394" cy="34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710227" y="22438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Trouble Shooting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798-362C-8944-89A1-BC5CB1F4ABE8}"/>
              </a:ext>
            </a:extLst>
          </p:cNvPr>
          <p:cNvSpPr txBox="1"/>
          <p:nvPr/>
        </p:nvSpPr>
        <p:spPr>
          <a:xfrm>
            <a:off x="4416293" y="1212192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YouTube Thread Error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DA5B91-AA60-F54D-9A02-ECBDBABF0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02" y="3803223"/>
            <a:ext cx="4033494" cy="923330"/>
          </a:xfrm>
          <a:prstGeom prst="rect">
            <a:avLst/>
          </a:prstGeom>
        </p:spPr>
      </p:pic>
      <p:pic>
        <p:nvPicPr>
          <p:cNvPr id="22" name="그림 21" descr="검은색, 앉아있는, 시계, 닫기이(가) 표시된 사진&#10;&#10;자동 생성된 설명">
            <a:extLst>
              <a:ext uri="{FF2B5EF4-FFF2-40B4-BE49-F238E27FC236}">
                <a16:creationId xmlns:a16="http://schemas.microsoft.com/office/drawing/2014/main" id="{13B04221-6F05-4347-A1C6-B66B4C3A1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71" y="3524967"/>
            <a:ext cx="3756525" cy="147984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901FC6E-6A00-B645-A96D-33C7A6622DBA}"/>
              </a:ext>
            </a:extLst>
          </p:cNvPr>
          <p:cNvGrpSpPr/>
          <p:nvPr/>
        </p:nvGrpSpPr>
        <p:grpSpPr>
          <a:xfrm>
            <a:off x="2095500" y="2095200"/>
            <a:ext cx="7222181" cy="923330"/>
            <a:chOff x="5253459" y="3225237"/>
            <a:chExt cx="7222181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41E855-A6DF-8044-AC32-75B3E8102F3F}"/>
                </a:ext>
              </a:extLst>
            </p:cNvPr>
            <p:cNvSpPr txBox="1"/>
            <p:nvPr/>
          </p:nvSpPr>
          <p:spPr>
            <a:xfrm>
              <a:off x="5253459" y="3515367"/>
              <a:ext cx="3566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marR="0" lvl="0" indent="-5715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dirty="0">
                  <a:latin typeface="HYsanB" charset="-127"/>
                  <a:ea typeface="HYsanB" charset="-127"/>
                  <a:cs typeface="HYsanB" charset="-127"/>
                </a:rPr>
                <a:t>while (Current Time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01F20-991A-B048-9B97-8427ACF08CF6}"/>
                </a:ext>
              </a:extLst>
            </p:cNvPr>
            <p:cNvSpPr txBox="1"/>
            <p:nvPr/>
          </p:nvSpPr>
          <p:spPr>
            <a:xfrm>
              <a:off x="9142080" y="3517390"/>
              <a:ext cx="333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marR="0" lvl="0" indent="-5715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dirty="0">
                  <a:latin typeface="HYsanB" charset="-127"/>
                  <a:ea typeface="HYsanB" charset="-127"/>
                  <a:cs typeface="HYsanB" charset="-127"/>
                </a:rPr>
                <a:t>End Time &amp;&amp; !flag)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883D343-0775-3A40-B9C9-212CD7430A11}"/>
                </a:ext>
              </a:extLst>
            </p:cNvPr>
            <p:cNvSpPr/>
            <p:nvPr/>
          </p:nvSpPr>
          <p:spPr>
            <a:xfrm>
              <a:off x="8292930" y="3225237"/>
              <a:ext cx="105502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8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F67C7C-E2F5-524A-93DA-163E662ECC29}"/>
              </a:ext>
            </a:extLst>
          </p:cNvPr>
          <p:cNvSpPr/>
          <p:nvPr/>
        </p:nvSpPr>
        <p:spPr>
          <a:xfrm>
            <a:off x="3288465" y="2719651"/>
            <a:ext cx="53694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1772644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F67C7C-E2F5-524A-93DA-163E662ECC29}"/>
              </a:ext>
            </a:extLst>
          </p:cNvPr>
          <p:cNvSpPr/>
          <p:nvPr/>
        </p:nvSpPr>
        <p:spPr>
          <a:xfrm>
            <a:off x="4415521" y="2967335"/>
            <a:ext cx="3142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417059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5590" y="4941"/>
            <a:ext cx="31800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  Schedule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E916CA4-A6EF-B84A-B3F4-DE01CC8B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41" y="1218947"/>
            <a:ext cx="8942874" cy="52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35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202" y="425720"/>
            <a:ext cx="979755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The end</a:t>
            </a:r>
            <a:endParaRPr lang="ko-KR" altLang="en-US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8400" y="2788920"/>
            <a:ext cx="5521234" cy="1323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ko-KR" alt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7794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30FC-5BEA-014F-8BB5-B5D65FB42C9F}"/>
              </a:ext>
            </a:extLst>
          </p:cNvPr>
          <p:cNvSpPr txBox="1"/>
          <p:nvPr/>
        </p:nvSpPr>
        <p:spPr>
          <a:xfrm>
            <a:off x="5436725" y="1035691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UI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E0DA4E-85BF-6D4A-8222-0F3C63AFE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733389"/>
            <a:ext cx="2954090" cy="5119670"/>
          </a:xfrm>
          <a:prstGeom prst="rect">
            <a:avLst/>
          </a:prstGeom>
        </p:spPr>
      </p:pic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EEB5A158-019B-2241-BD1D-ECE12BC3C2B0}"/>
              </a:ext>
            </a:extLst>
          </p:cNvPr>
          <p:cNvSpPr/>
          <p:nvPr/>
        </p:nvSpPr>
        <p:spPr>
          <a:xfrm>
            <a:off x="5613008" y="3530991"/>
            <a:ext cx="1434904" cy="67524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592D4D7-9C34-8E4E-AB16-223D62998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71" y="1601344"/>
            <a:ext cx="2954090" cy="52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7794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64205-9FD2-1F49-8C28-7927EEA4ABDA}"/>
              </a:ext>
            </a:extLst>
          </p:cNvPr>
          <p:cNvSpPr txBox="1"/>
          <p:nvPr/>
        </p:nvSpPr>
        <p:spPr>
          <a:xfrm>
            <a:off x="5267909" y="1035691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 In UI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7F28083-5D8F-7449-BDDF-28AFC740D731}"/>
              </a:ext>
            </a:extLst>
          </p:cNvPr>
          <p:cNvSpPr/>
          <p:nvPr/>
        </p:nvSpPr>
        <p:spPr>
          <a:xfrm>
            <a:off x="5613008" y="3530991"/>
            <a:ext cx="1434904" cy="67524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6A6F90-665C-8046-A04D-1C20F97C9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40" y="1620466"/>
            <a:ext cx="2766112" cy="5052325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E474708-B4A8-0744-9946-3488A84F8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68" y="1620465"/>
            <a:ext cx="2841933" cy="50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7794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5BECB-97B5-DD41-BF87-C4307919B591}"/>
              </a:ext>
            </a:extLst>
          </p:cNvPr>
          <p:cNvSpPr txBox="1"/>
          <p:nvPr/>
        </p:nvSpPr>
        <p:spPr>
          <a:xfrm>
            <a:off x="5352317" y="1035691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Refreg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UI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4501B538-D04A-284F-B5E8-AF0C43DA1FA4}"/>
              </a:ext>
            </a:extLst>
          </p:cNvPr>
          <p:cNvSpPr/>
          <p:nvPr/>
        </p:nvSpPr>
        <p:spPr>
          <a:xfrm>
            <a:off x="5613008" y="3530991"/>
            <a:ext cx="1434904" cy="67524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D5E4BE-FF23-B141-9E64-E2C08E2D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57" y="1746335"/>
            <a:ext cx="2840193" cy="464825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8C502DEB-4929-764D-91CE-3EC8F6EEA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71" y="1732562"/>
            <a:ext cx="2612670" cy="46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7794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519D3-45BE-6243-AB28-C864BCD71E47}"/>
              </a:ext>
            </a:extLst>
          </p:cNvPr>
          <p:cNvSpPr txBox="1"/>
          <p:nvPr/>
        </p:nvSpPr>
        <p:spPr>
          <a:xfrm>
            <a:off x="5436725" y="1035691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Video UI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6D598991-FCC7-8048-B316-B2AACCE282D9}"/>
              </a:ext>
            </a:extLst>
          </p:cNvPr>
          <p:cNvSpPr/>
          <p:nvPr/>
        </p:nvSpPr>
        <p:spPr>
          <a:xfrm>
            <a:off x="5613008" y="3530991"/>
            <a:ext cx="1434904" cy="67524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5A30ED-E5AD-9041-A1A0-2DF5D657F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24" y="1765345"/>
            <a:ext cx="3600485" cy="4498440"/>
          </a:xfrm>
          <a:prstGeom prst="rect">
            <a:avLst/>
          </a:prstGeom>
        </p:spPr>
      </p:pic>
      <p:pic>
        <p:nvPicPr>
          <p:cNvPr id="12" name="그림 11" descr="스크린샷, 음식, 과일이(가) 표시된 사진&#10;&#10;자동 생성된 설명">
            <a:extLst>
              <a:ext uri="{FF2B5EF4-FFF2-40B4-BE49-F238E27FC236}">
                <a16:creationId xmlns:a16="http://schemas.microsoft.com/office/drawing/2014/main" id="{C84CF015-1984-7D48-93F1-21AAD2C98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81" y="1685953"/>
            <a:ext cx="2628344" cy="46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7794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5189C-D2A5-6D47-B478-1A986007F66F}"/>
              </a:ext>
            </a:extLst>
          </p:cNvPr>
          <p:cNvSpPr txBox="1"/>
          <p:nvPr/>
        </p:nvSpPr>
        <p:spPr>
          <a:xfrm>
            <a:off x="5366385" y="1035691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Board UI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91A07BD-FA98-5F41-8116-A9C92855417F}"/>
              </a:ext>
            </a:extLst>
          </p:cNvPr>
          <p:cNvSpPr/>
          <p:nvPr/>
        </p:nvSpPr>
        <p:spPr>
          <a:xfrm>
            <a:off x="5613008" y="3530991"/>
            <a:ext cx="1434904" cy="67524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CB1526-96C1-7545-9A4A-41188A90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57" y="1685953"/>
            <a:ext cx="2822882" cy="467261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B2532889-57F4-6D41-AA62-B4C04A34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81" y="1685953"/>
            <a:ext cx="2628344" cy="46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1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7794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5189C-D2A5-6D47-B478-1A986007F66F}"/>
              </a:ext>
            </a:extLst>
          </p:cNvPr>
          <p:cNvSpPr txBox="1"/>
          <p:nvPr/>
        </p:nvSpPr>
        <p:spPr>
          <a:xfrm>
            <a:off x="5366385" y="1035691"/>
            <a:ext cx="451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Board UI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340358E4-E825-6C49-B595-0FAF1B0F8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01" y="1884698"/>
            <a:ext cx="2714185" cy="4825218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92E449A-377C-7A4D-9157-AA7ACE237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7" y="1884698"/>
            <a:ext cx="2714186" cy="4825219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8D69C97F-B398-A243-8A81-3B073C693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6" y="1884698"/>
            <a:ext cx="2715022" cy="465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295</Words>
  <Application>Microsoft Macintosh PowerPoint</Application>
  <PresentationFormat>와이드스크린</PresentationFormat>
  <Paragraphs>151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HYsanB</vt:lpstr>
      <vt:lpstr>Roboto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Microsoft Office User</cp:lastModifiedBy>
  <cp:revision>174</cp:revision>
  <dcterms:created xsi:type="dcterms:W3CDTF">2017-10-09T06:24:25Z</dcterms:created>
  <dcterms:modified xsi:type="dcterms:W3CDTF">2019-11-26T15:29:19Z</dcterms:modified>
</cp:coreProperties>
</file>