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60" r:id="rId6"/>
    <p:sldId id="261" r:id="rId7"/>
    <p:sldId id="265" r:id="rId8"/>
    <p:sldId id="266" r:id="rId9"/>
    <p:sldId id="264" r:id="rId10"/>
    <p:sldId id="267" r:id="rId11"/>
    <p:sldId id="268" r:id="rId12"/>
    <p:sldId id="269" r:id="rId13"/>
    <p:sldId id="276" r:id="rId14"/>
    <p:sldId id="277" r:id="rId15"/>
    <p:sldId id="278" r:id="rId16"/>
    <p:sldId id="275" r:id="rId17"/>
    <p:sldId id="279" r:id="rId18"/>
    <p:sldId id="270" r:id="rId19"/>
    <p:sldId id="281" r:id="rId20"/>
    <p:sldId id="28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쿡과 셰프 모두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A97F-BAD7-3740-9C36-BB5FC314CA5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72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3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Relationship Id="rId3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 smtClean="0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8156" y="2149560"/>
            <a:ext cx="6377049" cy="2255972"/>
            <a:chOff x="0" y="0"/>
            <a:chExt cx="5521960" cy="1697355"/>
          </a:xfrm>
        </p:grpSpPr>
        <p:pic>
          <p:nvPicPr>
            <p:cNvPr id="9" name="그림 8" descr="운동1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62735" cy="169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그림 9" descr="운동3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860" y="22860"/>
              <a:ext cx="2012950" cy="1672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 descr="운동2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7620"/>
              <a:ext cx="2016760" cy="16878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2748185" y="5099232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Concrete Explanation Using Video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pic>
        <p:nvPicPr>
          <p:cNvPr id="13" name="그림 12" descr="시간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10" y="2048647"/>
            <a:ext cx="2857477" cy="26539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32F76F0-1F06-4A4A-BD63-64D4B52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7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683823" y="1750798"/>
            <a:ext cx="7006442" cy="3014337"/>
            <a:chOff x="0" y="0"/>
            <a:chExt cx="5240655" cy="2151380"/>
          </a:xfrm>
        </p:grpSpPr>
        <p:pic>
          <p:nvPicPr>
            <p:cNvPr id="5" name="그림 4" descr="게임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10385" cy="2109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 descr="요리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06680"/>
              <a:ext cx="1817370" cy="204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그림 6" descr="게임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83820"/>
              <a:ext cx="1659255" cy="204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2964744" y="5115731"/>
            <a:ext cx="6655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Motivate through Gamification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FFBC75F8-5545-49E6-86C2-829D0F03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5" name="그림 4" descr="마켓컬리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7" y="1750798"/>
            <a:ext cx="4980956" cy="293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2"/>
          <a:stretch/>
        </p:blipFill>
        <p:spPr>
          <a:xfrm>
            <a:off x="1748875" y="1750799"/>
            <a:ext cx="3824742" cy="2937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15466" y="5036464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Extend convenience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54" y="1750798"/>
            <a:ext cx="2047087" cy="29665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3DA8F0-A0FA-413D-8831-1F0B3898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5466" y="5036464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Extend convenience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97" y="2790086"/>
            <a:ext cx="3339194" cy="733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50" y="1974001"/>
            <a:ext cx="2886075" cy="22764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C2ED780-E7BA-4C1F-8DA2-ED77184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5466" y="5036464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Extend convenience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57" y="1750798"/>
            <a:ext cx="3182014" cy="3182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9762" b="11796"/>
          <a:stretch/>
        </p:blipFill>
        <p:spPr>
          <a:xfrm>
            <a:off x="6388924" y="1331509"/>
            <a:ext cx="2817819" cy="392418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828307A-42D7-4B00-9983-1656664C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0739" y="5192658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Extend convenience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84" y="2237342"/>
            <a:ext cx="251460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58" y="1867167"/>
            <a:ext cx="2559627" cy="255962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6F55975-25FE-4255-891E-FF581D55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7434" y="5173184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>
                <a:latin typeface="HYsanB" charset="-127"/>
                <a:ea typeface="HYsanB" charset="-127"/>
                <a:cs typeface="HYsanB" charset="-127"/>
              </a:rPr>
              <a:t>Revenue Model For Uploader</a:t>
            </a:r>
            <a:endParaRPr kumimoji="1" lang="en-US" altLang="ko-KR" sz="28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795" y="0"/>
            <a:ext cx="2593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Goal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74" y="1591149"/>
            <a:ext cx="5575300" cy="31331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785E23-AD56-4568-8366-FCB0D07E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7434" y="5173184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 smtClean="0">
                <a:latin typeface="HYsanB" charset="-127"/>
                <a:ea typeface="HYsanB" charset="-127"/>
                <a:cs typeface="HYsanB" charset="-127"/>
              </a:rPr>
              <a:t>Revenue Model For Uploader</a:t>
            </a:r>
            <a:endParaRPr kumimoji="1" lang="en-US" altLang="ko-KR" sz="28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5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300" y="0"/>
            <a:ext cx="8881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Development and Implementation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8784" y="1365663"/>
            <a:ext cx="6538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2400" dirty="0"/>
              <a:t>Voice Recognition and Processing for a navigation</a:t>
            </a:r>
          </a:p>
          <a:p>
            <a:endParaRPr kumimoji="1"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1917" y="1971303"/>
            <a:ext cx="409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Change Voice To Text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Interpret text and do a designated action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54597" y="2827661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dirty="0"/>
              <a:t>2) Recommendation Algorithm</a:t>
            </a:r>
            <a:endParaRPr kumimoji="1"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55667" y="3416228"/>
            <a:ext cx="813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Recommend dishes based on ingredients that they currently have and their preference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4597" y="4212623"/>
            <a:ext cx="3721275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3) Interlocking with YouTube</a:t>
            </a:r>
            <a:endParaRPr kumimoji="1"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31917" y="4783216"/>
            <a:ext cx="4729180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smtClean="0"/>
              <a:t>Use YouTube clips for making video in our app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FF0378D-CD4D-4238-89E3-B532D269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9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300" y="0"/>
            <a:ext cx="8881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Development and Implementation Contents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5667" y="3950620"/>
            <a:ext cx="38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-Automatic order ingredients by out apps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4597" y="1582063"/>
            <a:ext cx="6217343" cy="41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4)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Overall Android App Programming Knowledge</a:t>
            </a:r>
            <a:endParaRPr kumimoji="1"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4597" y="3336232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5)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Interlocking with other Apps</a:t>
            </a:r>
            <a:endParaRPr kumimoji="1"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55667" y="2052121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Gamification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smtClean="0"/>
              <a:t>UI Design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41B8F97-EB91-42EF-AC31-88A70819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4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3" y="2185057"/>
            <a:ext cx="44327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4000" dirty="0"/>
              <a:t> Team Introduction</a:t>
            </a:r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4000" dirty="0"/>
              <a:t> Project</a:t>
            </a:r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4000" dirty="0"/>
              <a:t> Plan</a:t>
            </a: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1026" y="0"/>
            <a:ext cx="1271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Plan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20</a:t>
            </a:fld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06146F3-ED09-41B8-86D7-BB42E9AC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3" y="1213498"/>
            <a:ext cx="10818374" cy="44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734" y="0"/>
            <a:ext cx="35889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Introduction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95" y="2308761"/>
            <a:ext cx="1467592" cy="146759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917367" y="1354874"/>
            <a:ext cx="2432618" cy="3871289"/>
            <a:chOff x="7917367" y="1354874"/>
            <a:chExt cx="2432618" cy="38712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03" r="13284" b="23731"/>
            <a:stretch/>
          </p:blipFill>
          <p:spPr>
            <a:xfrm>
              <a:off x="7917367" y="1354874"/>
              <a:ext cx="2432618" cy="29662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759214" y="4456722"/>
              <a:ext cx="10374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 err="1" smtClean="0"/>
                <a:t>Dol</a:t>
              </a:r>
              <a:endParaRPr kumimoji="1" lang="ko-KR" altLang="en-US" sz="4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72227" y="2371664"/>
            <a:ext cx="3923882" cy="2854499"/>
            <a:chOff x="972227" y="2371664"/>
            <a:chExt cx="3923882" cy="28544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0" t="6063" r="6902" b="78663"/>
            <a:stretch/>
          </p:blipFill>
          <p:spPr>
            <a:xfrm>
              <a:off x="972227" y="2371664"/>
              <a:ext cx="3923882" cy="13939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75460" y="4456722"/>
              <a:ext cx="13019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 err="1" smtClean="0"/>
                <a:t>Moja</a:t>
              </a:r>
              <a:endParaRPr kumimoji="1" lang="ko-KR" altLang="en-US" sz="4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97125" y="652348"/>
            <a:ext cx="6133282" cy="5620215"/>
            <a:chOff x="4697125" y="652348"/>
            <a:chExt cx="6133282" cy="562021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125" y="652348"/>
              <a:ext cx="3161371" cy="562021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675650" y="3055434"/>
              <a:ext cx="21547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 err="1" smtClean="0"/>
                <a:t>MojaDol</a:t>
              </a:r>
              <a:endParaRPr kumimoji="1" lang="ko-KR" altLang="en-US" sz="4400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4F73C5E-698E-4B56-8F94-21D73891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2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4556" y="0"/>
            <a:ext cx="35889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Team Introduction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7350">
            <a:off x="2425040" y="1836504"/>
            <a:ext cx="3773879" cy="2515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3" y="1142438"/>
            <a:ext cx="2171700" cy="3098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4609">
            <a:off x="6984025" y="1550674"/>
            <a:ext cx="2599624" cy="3458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2815" y="5318368"/>
            <a:ext cx="7060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 smtClean="0">
                <a:solidFill>
                  <a:srgbClr val="FF0000"/>
                </a:solidFill>
              </a:rPr>
              <a:t>Stupid(</a:t>
            </a:r>
            <a:r>
              <a:rPr kumimoji="1" lang="en-US" altLang="ko-KR" sz="4400" dirty="0" err="1" smtClean="0">
                <a:solidFill>
                  <a:srgbClr val="FF0000"/>
                </a:solidFill>
              </a:rPr>
              <a:t>Moja</a:t>
            </a:r>
            <a:r>
              <a:rPr kumimoji="1" lang="en-US" altLang="ko-KR" sz="4400" dirty="0" smtClean="0">
                <a:solidFill>
                  <a:srgbClr val="FF0000"/>
                </a:solidFill>
              </a:rPr>
              <a:t>) </a:t>
            </a:r>
            <a:r>
              <a:rPr kumimoji="1" lang="en-US" altLang="ko-KR" sz="4400" dirty="0" smtClean="0"/>
              <a:t>Three </a:t>
            </a:r>
            <a:r>
              <a:rPr kumimoji="1" lang="en-US" altLang="ko-KR" sz="4400" dirty="0" smtClean="0">
                <a:solidFill>
                  <a:srgbClr val="FF0000"/>
                </a:solidFill>
              </a:rPr>
              <a:t>Stone(</a:t>
            </a:r>
            <a:r>
              <a:rPr kumimoji="1" lang="en-US" altLang="ko-KR" sz="4400" dirty="0" err="1" smtClean="0">
                <a:solidFill>
                  <a:srgbClr val="FF0000"/>
                </a:solidFill>
              </a:rPr>
              <a:t>Dol</a:t>
            </a:r>
            <a:r>
              <a:rPr kumimoji="1" lang="en-US" altLang="ko-KR" sz="4400" dirty="0" smtClean="0">
                <a:solidFill>
                  <a:srgbClr val="FF0000"/>
                </a:solidFill>
              </a:rPr>
              <a:t>)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1321" y="5335760"/>
            <a:ext cx="4623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 smtClean="0"/>
              <a:t>Moja</a:t>
            </a:r>
            <a:r>
              <a:rPr kumimoji="1" lang="en-US" altLang="ko-KR" sz="4000" dirty="0" smtClean="0"/>
              <a:t>(Cap) </a:t>
            </a:r>
            <a:r>
              <a:rPr kumimoji="1" lang="en-US" altLang="ko-KR" sz="4000" dirty="0" err="1" smtClean="0"/>
              <a:t>Dol</a:t>
            </a:r>
            <a:r>
              <a:rPr kumimoji="1" lang="en-US" altLang="ko-KR" sz="4000" dirty="0" smtClean="0"/>
              <a:t>(Stone)</a:t>
            </a:r>
            <a:endParaRPr kumimoji="1" lang="ko-KR" altLang="en-US" sz="4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A8EAB69-F509-423A-A3E3-ED2FEF1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7979" y="0"/>
            <a:ext cx="3841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Introduction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318" y="0"/>
            <a:ext cx="35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motivation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49416" y="891240"/>
            <a:ext cx="7202660" cy="2649130"/>
            <a:chOff x="0" y="0"/>
            <a:chExt cx="5669280" cy="1888490"/>
          </a:xfrm>
        </p:grpSpPr>
        <p:pic>
          <p:nvPicPr>
            <p:cNvPr id="7" name="그림 6" descr="unnamed14_99_20151013083805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480"/>
              <a:ext cx="1715135" cy="18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그림 7" descr="이밥차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0480"/>
              <a:ext cx="1848485" cy="18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그림 8" descr="만개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760" y="0"/>
              <a:ext cx="1874520" cy="1887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2028928" y="3759373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-</a:t>
            </a:r>
            <a:r>
              <a:rPr kumimoji="1" lang="ko-KR" altLang="en-US" sz="3200" dirty="0">
                <a:latin typeface="HYsanB" charset="-127"/>
                <a:ea typeface="HYsanB" charset="-127"/>
                <a:cs typeface="HYsanB" charset="-127"/>
              </a:rPr>
              <a:t> </a:t>
            </a: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Three main recipe Apps</a:t>
            </a:r>
            <a:endParaRPr kumimoji="1" lang="ko-KR" altLang="en-US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8928" y="4651427"/>
            <a:ext cx="7502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HYsanB" charset="-127"/>
                <a:ea typeface="HYsanB" charset="-127"/>
                <a:cs typeface="HYsanB" charset="-127"/>
              </a:rPr>
              <a:t>-</a:t>
            </a:r>
            <a:r>
              <a:rPr kumimoji="1" lang="ko-KR" altLang="en-US" sz="3200" dirty="0">
                <a:latin typeface="HYsanB" charset="-127"/>
                <a:ea typeface="HYsanB" charset="-127"/>
                <a:cs typeface="HYsanB" charset="-127"/>
              </a:rPr>
              <a:t> </a:t>
            </a: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Some problems and inconvenience</a:t>
            </a:r>
            <a:endParaRPr kumimoji="1" lang="ko-KR" altLang="en-US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5AC7B72-4697-4950-AEB3-F1AFA46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1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8318" y="0"/>
            <a:ext cx="35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motivation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25702" y="984740"/>
            <a:ext cx="7679592" cy="3305906"/>
            <a:chOff x="0" y="0"/>
            <a:chExt cx="5565140" cy="2103120"/>
          </a:xfrm>
        </p:grpSpPr>
        <p:pic>
          <p:nvPicPr>
            <p:cNvPr id="12" name="그림 11" descr="Omit1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20"/>
              <a:ext cx="1562735" cy="2080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그림 12" descr="omit2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860" y="7620"/>
              <a:ext cx="1931035" cy="208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그림 14" descr="omit3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720" y="0"/>
              <a:ext cx="2090420" cy="2103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3773267" y="4796460"/>
            <a:ext cx="502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sanB" charset="-127"/>
                <a:ea typeface="HYsanB" charset="-127"/>
                <a:cs typeface="HYsanB" charset="-127"/>
              </a:rPr>
              <a:t>Obscure Explanation</a:t>
            </a:r>
            <a:endParaRPr kumimoji="1" lang="en-US" altLang="ko-KR" sz="36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3E4804D-293F-4F33-88DE-035063B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0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318" y="0"/>
            <a:ext cx="35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motivation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8" y="813375"/>
            <a:ext cx="4531617" cy="4247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8" y="784304"/>
            <a:ext cx="4524344" cy="425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3215" y="5235433"/>
            <a:ext cx="6058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Lack of boosting Motivation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E6FB5AA-8020-4C60-844B-B751459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93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58" y="599870"/>
            <a:ext cx="4649024" cy="4649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3823" y="5248894"/>
            <a:ext cx="6888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Extendable Convenient Function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318" y="0"/>
            <a:ext cx="3528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motivation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44CCCEC-27DB-47B4-9CFA-9CFD02F3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19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280</Words>
  <Application>Microsoft Macintosh PowerPoint</Application>
  <PresentationFormat>와이드스크린</PresentationFormat>
  <Paragraphs>87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돋움</vt:lpstr>
      <vt:lpstr>맑은 고딕</vt:lpstr>
      <vt:lpstr>바탕</vt:lpstr>
      <vt:lpstr>Garamond</vt:lpstr>
      <vt:lpstr>HYbdaL</vt:lpstr>
      <vt:lpstr>HYsanB</vt:lpstr>
      <vt:lpstr>Times New Roman</vt:lpstr>
      <vt:lpstr>Arial</vt:lpstr>
      <vt:lpstr>자연주의</vt:lpstr>
      <vt:lpstr>Yofficial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 </dc:title>
  <dc:creator>이재원</dc:creator>
  <cp:lastModifiedBy>이재원</cp:lastModifiedBy>
  <cp:revision>31</cp:revision>
  <dcterms:created xsi:type="dcterms:W3CDTF">2019-09-17T10:49:07Z</dcterms:created>
  <dcterms:modified xsi:type="dcterms:W3CDTF">2019-09-18T08:36:31Z</dcterms:modified>
</cp:coreProperties>
</file>