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7" r:id="rId5"/>
    <p:sldId id="277" r:id="rId6"/>
    <p:sldId id="268" r:id="rId7"/>
    <p:sldId id="269" r:id="rId8"/>
    <p:sldId id="283" r:id="rId9"/>
    <p:sldId id="284" r:id="rId10"/>
    <p:sldId id="285" r:id="rId11"/>
    <p:sldId id="286" r:id="rId12"/>
    <p:sldId id="287" r:id="rId13"/>
    <p:sldId id="288" r:id="rId14"/>
    <p:sldId id="280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4656"/>
  </p:normalViewPr>
  <p:slideViewPr>
    <p:cSldViewPr snapToGrid="0" snapToObjects="1">
      <p:cViewPr varScale="1">
        <p:scale>
          <a:sx n="68" d="100"/>
          <a:sy n="68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33BA-0976-EB4B-84EF-DDF19D42F303}" type="datetimeFigureOut">
              <a:rPr kumimoji="1" lang="ko-KR" altLang="en-US" smtClean="0"/>
              <a:t>2019-09-25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A97F-BAD7-3740-9C36-BB5FC314CA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9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쿡과 셰프 모두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A97F-BAD7-3740-9C36-BB5FC314CA5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572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0C1645-25E6-41BF-B87C-F9AA37815DD9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3D12-9695-4FAF-9157-E0BA6F73ACC5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464C-2CD4-4224-840E-BBA8AA7ABE6E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4B2A6-4792-49D7-8321-5B3FC0F38314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4233-4DEA-4A99-9989-EB9F0F8BC255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3A77-8272-41B5-B371-67BB30FF99A2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B1-C5D8-4A66-83BC-B68383AA2487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49F2-1955-4A41-95B3-6695582763D8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A30-9301-4700-81E8-099C96E14509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4331-AA89-4FC2-9C53-58673B5CE874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AAF0-1125-42C6-90C2-AFEA83521494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86CA-06F4-4BA4-A5EE-D2329353966E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B724-79DB-48AA-93E5-65E8308D6D13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ADBF-AB37-44FE-ADC1-50E9155CF37B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D7A4-3C3C-4FD3-ABEC-D20B57608D18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1C3-F50A-409C-9063-0F8E7E00FA2A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090D-7177-4E90-8524-93B583CF22C8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1BFEE3-D061-451D-854A-06697D87F35E}" type="datetime1">
              <a:rPr lang="en-US" altLang="ko-KR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Yofficial</a:t>
            </a:r>
            <a:r>
              <a:rPr kumimoji="1" lang="en-US" altLang="ko-KR" dirty="0"/>
              <a:t>	</a:t>
            </a:r>
            <a:r>
              <a:rPr kumimoji="1" lang="en-US" altLang="ko-KR" sz="2400" dirty="0" smtClean="0"/>
              <a:t>ver2.0</a:t>
            </a:r>
            <a:endParaRPr kumimoji="1"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Team 9 </a:t>
            </a:r>
            <a:r>
              <a:rPr kumimoji="1" lang="en-US" altLang="ko-KR" dirty="0" err="1" smtClean="0"/>
              <a:t>MojaDol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726EB-0254-4DE1-BA26-0399DC1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4063" y="794967"/>
            <a:ext cx="1005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Q</a:t>
            </a:r>
            <a:r>
              <a:rPr lang="en-US" altLang="ko-KR" sz="4400" dirty="0" smtClean="0"/>
              <a:t>. </a:t>
            </a:r>
            <a:r>
              <a:rPr lang="en-US" altLang="ko-KR" sz="3600" dirty="0"/>
              <a:t>It seems </a:t>
            </a:r>
            <a:r>
              <a:rPr lang="en-US" altLang="ko-KR" sz="3600" dirty="0" smtClean="0"/>
              <a:t>your </a:t>
            </a:r>
            <a:r>
              <a:rPr lang="en-US" altLang="ko-KR" sz="3600" dirty="0"/>
              <a:t>app is lack of functions for </a:t>
            </a:r>
            <a:r>
              <a:rPr lang="en-US" altLang="ko-KR" sz="3600" dirty="0" smtClean="0"/>
              <a:t>beginner</a:t>
            </a:r>
            <a:endParaRPr lang="ko-KR" altLang="en-US" sz="3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982120" y="3815296"/>
            <a:ext cx="4247479" cy="1995259"/>
            <a:chOff x="3982120" y="4120596"/>
            <a:chExt cx="4247479" cy="1995259"/>
          </a:xfrm>
        </p:grpSpPr>
        <p:grpSp>
          <p:nvGrpSpPr>
            <p:cNvPr id="20" name="그룹 19"/>
            <p:cNvGrpSpPr/>
            <p:nvPr/>
          </p:nvGrpSpPr>
          <p:grpSpPr>
            <a:xfrm>
              <a:off x="3982120" y="4120596"/>
              <a:ext cx="4247479" cy="1519940"/>
              <a:chOff x="1748875" y="1750798"/>
              <a:chExt cx="8805698" cy="2937907"/>
            </a:xfrm>
          </p:grpSpPr>
          <p:pic>
            <p:nvPicPr>
              <p:cNvPr id="22" name="그림 21" descr="마켓컬리.jpeg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3617" y="1750798"/>
                <a:ext cx="4980956" cy="2937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252"/>
              <a:stretch/>
            </p:blipFill>
            <p:spPr>
              <a:xfrm>
                <a:off x="1748875" y="1750799"/>
                <a:ext cx="3824742" cy="2937906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3983358" y="5715745"/>
              <a:ext cx="4175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marR="0" lvl="0" indent="-5715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1" dirty="0" smtClean="0">
                  <a:latin typeface="HYsanB" charset="-127"/>
                  <a:ea typeface="HYsanB" charset="-127"/>
                  <a:cs typeface="HYsanB" charset="-127"/>
                </a:rPr>
                <a:t> </a:t>
              </a:r>
              <a:r>
                <a:rPr kumimoji="1" lang="en-US" altLang="ko-KR" sz="2000" b="1" dirty="0" smtClean="0">
                  <a:latin typeface="HYsanB" charset="-127"/>
                  <a:ea typeface="HYsanB" charset="-127"/>
                  <a:cs typeface="HYsanB" charset="-127"/>
                </a:rPr>
                <a:t>Ordering Sys through online mall</a:t>
              </a:r>
              <a:endParaRPr kumimoji="1" lang="en-US" altLang="ko-KR" sz="2000" b="1" dirty="0">
                <a:latin typeface="HYsanB" charset="-127"/>
                <a:ea typeface="HYsanB" charset="-127"/>
                <a:cs typeface="HYsanB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39394" y="1882268"/>
            <a:ext cx="4456011" cy="1762269"/>
            <a:chOff x="1239395" y="1882268"/>
            <a:chExt cx="4175902" cy="2010659"/>
          </a:xfrm>
        </p:grpSpPr>
        <p:grpSp>
          <p:nvGrpSpPr>
            <p:cNvPr id="14" name="그룹 13"/>
            <p:cNvGrpSpPr/>
            <p:nvPr/>
          </p:nvGrpSpPr>
          <p:grpSpPr>
            <a:xfrm>
              <a:off x="1367308" y="1882268"/>
              <a:ext cx="4047989" cy="1451386"/>
              <a:chOff x="0" y="0"/>
              <a:chExt cx="5521960" cy="1697355"/>
            </a:xfrm>
          </p:grpSpPr>
          <p:pic>
            <p:nvPicPr>
              <p:cNvPr id="16" name="그림 15" descr="운동1.jpe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562735" cy="16973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그림 16" descr="운동3.jpe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860" y="22860"/>
                <a:ext cx="2012950" cy="1672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그림 17" descr="운동2.jpe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7620"/>
                <a:ext cx="2016760" cy="16878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239395" y="3492817"/>
              <a:ext cx="4175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lvl="0" indent="-571500" defTabSz="914400">
                <a:defRPr/>
              </a:pPr>
              <a:r>
                <a:rPr kumimoji="1" lang="en-US" altLang="ko-KR" sz="2000" b="1" dirty="0">
                  <a:latin typeface="HYsanB" charset="-127"/>
                  <a:ea typeface="HYsanB" charset="-127"/>
                  <a:cs typeface="HYsanB" charset="-127"/>
                </a:rPr>
                <a:t>Concrete Explanation Using Video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38016" y="1587798"/>
            <a:ext cx="4458583" cy="2056739"/>
            <a:chOff x="6438016" y="1587798"/>
            <a:chExt cx="4348661" cy="23051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438016" y="1587798"/>
              <a:ext cx="3815451" cy="1892734"/>
              <a:chOff x="0" y="0"/>
              <a:chExt cx="5240655" cy="2151380"/>
            </a:xfrm>
          </p:grpSpPr>
          <p:pic>
            <p:nvPicPr>
              <p:cNvPr id="25" name="그림 24" descr="게임1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810385" cy="21094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그림 25" descr="요리2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0700" y="106680"/>
                <a:ext cx="1817370" cy="2044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그림 26" descr="게임2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400" y="83820"/>
                <a:ext cx="1659255" cy="2044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6610775" y="3492817"/>
              <a:ext cx="4175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lvl="0" indent="-571500" defTabSz="914400">
                <a:defRPr/>
              </a:pPr>
              <a:r>
                <a:rPr kumimoji="1" lang="en-US" altLang="ko-KR" sz="2000" b="1" dirty="0">
                  <a:latin typeface="HYsanB" charset="-127"/>
                  <a:ea typeface="HYsanB" charset="-127"/>
                  <a:cs typeface="HYsanB" charset="-127"/>
                </a:rPr>
                <a:t>Motivate through Gamification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06539" y="0"/>
            <a:ext cx="42056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Feedbacks &amp; Solutions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1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726EB-0254-4DE1-BA26-0399DC1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4063" y="794967"/>
            <a:ext cx="1005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Q</a:t>
            </a:r>
            <a:r>
              <a:rPr lang="en-US" altLang="ko-KR" sz="4400" dirty="0" smtClean="0"/>
              <a:t>. </a:t>
            </a:r>
            <a:r>
              <a:rPr lang="en-US" altLang="ko-KR" sz="3200" dirty="0"/>
              <a:t>It seems </a:t>
            </a:r>
            <a:r>
              <a:rPr lang="en-US" altLang="ko-KR" sz="3200" dirty="0" smtClean="0"/>
              <a:t>your </a:t>
            </a:r>
            <a:r>
              <a:rPr lang="en-US" altLang="ko-KR" sz="3200" dirty="0"/>
              <a:t>app is lack of functions for </a:t>
            </a:r>
            <a:r>
              <a:rPr lang="en-US" altLang="ko-KR" sz="3200" dirty="0" smtClean="0"/>
              <a:t>beginner(</a:t>
            </a:r>
            <a:r>
              <a:rPr lang="en-US" altLang="ko-KR" sz="3200" dirty="0" err="1" smtClean="0"/>
              <a:t>cont</a:t>
            </a:r>
            <a:r>
              <a:rPr lang="en-US" altLang="ko-KR" sz="3200" dirty="0" smtClean="0"/>
              <a:t>’)</a:t>
            </a:r>
            <a:endParaRPr lang="ko-KR" altLang="en-US" sz="3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319581" y="1695701"/>
            <a:ext cx="9490580" cy="4130544"/>
            <a:chOff x="1319581" y="1695701"/>
            <a:chExt cx="9490580" cy="4130544"/>
          </a:xfrm>
        </p:grpSpPr>
        <p:sp>
          <p:nvSpPr>
            <p:cNvPr id="30" name="TextBox 29"/>
            <p:cNvSpPr txBox="1"/>
            <p:nvPr/>
          </p:nvSpPr>
          <p:spPr>
            <a:xfrm>
              <a:off x="1319581" y="5241470"/>
              <a:ext cx="94905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lvl="0" indent="-571500" defTabSz="914400">
                <a:defRPr/>
              </a:pPr>
              <a:r>
                <a:rPr kumimoji="1" lang="en-US" altLang="ko-KR" sz="3200" dirty="0" smtClean="0">
                  <a:latin typeface="HYsanB" charset="-127"/>
                  <a:ea typeface="HYsanB" charset="-127"/>
                  <a:cs typeface="HYsanB" charset="-127"/>
                </a:rPr>
                <a:t>Providing suitable video according to cook’s tier</a:t>
              </a:r>
              <a:endParaRPr kumimoji="1" lang="en-US" altLang="ko-KR" sz="3200" dirty="0">
                <a:latin typeface="HYsanB" charset="-127"/>
                <a:ea typeface="HYsanB" charset="-127"/>
                <a:cs typeface="HYsanB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690" y="1718297"/>
              <a:ext cx="4234653" cy="147282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9976" y="1695701"/>
              <a:ext cx="1838325" cy="14954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457" y="3610946"/>
              <a:ext cx="1800844" cy="148667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691" y="3515737"/>
              <a:ext cx="4234652" cy="1466809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3910" y="2236069"/>
              <a:ext cx="1580607" cy="43728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3909" y="3889766"/>
              <a:ext cx="1580607" cy="437284"/>
            </a:xfrm>
            <a:prstGeom prst="rect">
              <a:avLst/>
            </a:prstGeom>
          </p:spPr>
        </p:pic>
      </p:grpSp>
      <p:sp>
        <p:nvSpPr>
          <p:cNvPr id="35" name="직사각형 34"/>
          <p:cNvSpPr/>
          <p:nvPr/>
        </p:nvSpPr>
        <p:spPr>
          <a:xfrm>
            <a:off x="506539" y="0"/>
            <a:ext cx="42056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Feedbacks &amp; Solutions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6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726EB-0254-4DE1-BA26-0399DC1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4063" y="794967"/>
            <a:ext cx="1005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Q</a:t>
            </a:r>
            <a:r>
              <a:rPr lang="en-US" altLang="ko-KR" sz="4400" dirty="0" smtClean="0"/>
              <a:t>. </a:t>
            </a:r>
            <a:r>
              <a:rPr lang="en-US" altLang="ko-KR" sz="3200" dirty="0"/>
              <a:t>It seems </a:t>
            </a:r>
            <a:r>
              <a:rPr lang="en-US" altLang="ko-KR" sz="3200" dirty="0" smtClean="0"/>
              <a:t>your </a:t>
            </a:r>
            <a:r>
              <a:rPr lang="en-US" altLang="ko-KR" sz="3200" dirty="0"/>
              <a:t>app is lack of functions for </a:t>
            </a:r>
            <a:r>
              <a:rPr lang="en-US" altLang="ko-KR" sz="3200" dirty="0" smtClean="0"/>
              <a:t>beginner(</a:t>
            </a:r>
            <a:r>
              <a:rPr lang="en-US" altLang="ko-KR" sz="3200" dirty="0" err="1" smtClean="0"/>
              <a:t>cont</a:t>
            </a:r>
            <a:r>
              <a:rPr lang="en-US" altLang="ko-KR" sz="3200" dirty="0" smtClean="0"/>
              <a:t>’)</a:t>
            </a:r>
            <a:endParaRPr lang="ko-KR" altLang="en-US" sz="3200" dirty="0"/>
          </a:p>
        </p:txBody>
      </p:sp>
      <p:sp>
        <p:nvSpPr>
          <p:cNvPr id="26" name="직사각형 25"/>
          <p:cNvSpPr/>
          <p:nvPr/>
        </p:nvSpPr>
        <p:spPr>
          <a:xfrm>
            <a:off x="506539" y="0"/>
            <a:ext cx="42056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Feedbacks &amp; Solutions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909139" y="1432388"/>
            <a:ext cx="7275870" cy="4393857"/>
            <a:chOff x="2909139" y="1432388"/>
            <a:chExt cx="7275870" cy="4393857"/>
          </a:xfrm>
        </p:grpSpPr>
        <p:sp>
          <p:nvSpPr>
            <p:cNvPr id="10" name="TextBox 9"/>
            <p:cNvSpPr txBox="1"/>
            <p:nvPr/>
          </p:nvSpPr>
          <p:spPr>
            <a:xfrm>
              <a:off x="3463948" y="5241470"/>
              <a:ext cx="67210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lvl="0" indent="-571500" defTabSz="914400">
                <a:defRPr/>
              </a:pPr>
              <a:r>
                <a:rPr kumimoji="1" lang="en-US" altLang="ko-KR" sz="3200" dirty="0" smtClean="0">
                  <a:latin typeface="HYsanB" charset="-127"/>
                  <a:ea typeface="HYsanB" charset="-127"/>
                  <a:cs typeface="HYsanB" charset="-127"/>
                </a:rPr>
                <a:t>Giving servings tag to cooks</a:t>
              </a:r>
              <a:endParaRPr kumimoji="1" lang="en-US" altLang="ko-KR" sz="3200" dirty="0">
                <a:latin typeface="HYsanB" charset="-127"/>
                <a:ea typeface="HYsanB" charset="-127"/>
                <a:cs typeface="HYsanB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909139" y="1432388"/>
              <a:ext cx="6488079" cy="3627040"/>
              <a:chOff x="2909139" y="1432388"/>
              <a:chExt cx="6488079" cy="362704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2909139" y="1739452"/>
                <a:ext cx="6488079" cy="16599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909139" y="3399440"/>
                <a:ext cx="6488079" cy="16599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068" y="2039404"/>
                <a:ext cx="1719867" cy="1144493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5037882" y="2178959"/>
                <a:ext cx="3784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王 초보도 간단</a:t>
                </a:r>
                <a:r>
                  <a:rPr lang="en-US" altLang="ko-KR" b="1" dirty="0" smtClean="0"/>
                  <a:t>! </a:t>
                </a:r>
                <a:r>
                  <a:rPr lang="ko-KR" altLang="en-US" b="1" dirty="0" smtClean="0"/>
                  <a:t>제육 복음 만들기</a:t>
                </a:r>
                <a:endParaRPr lang="ko-KR" altLang="en-US" b="1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037882" y="2767002"/>
                <a:ext cx="1016970" cy="635062"/>
                <a:chOff x="5037882" y="2767002"/>
                <a:chExt cx="1016970" cy="635062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2864" y="2767002"/>
                  <a:ext cx="681988" cy="537796"/>
                </a:xfrm>
                <a:prstGeom prst="rect">
                  <a:avLst/>
                </a:prstGeom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5037882" y="3032732"/>
                  <a:ext cx="448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for</a:t>
                  </a:r>
                  <a:endParaRPr lang="ko-KR" altLang="en-US" dirty="0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5037882" y="4390341"/>
                <a:ext cx="1016970" cy="635062"/>
                <a:chOff x="5037882" y="2767002"/>
                <a:chExt cx="1016970" cy="635062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2864" y="2767002"/>
                  <a:ext cx="681988" cy="537796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5037882" y="3032732"/>
                  <a:ext cx="448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for</a:t>
                  </a:r>
                  <a:endParaRPr lang="ko-KR" altLang="en-US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037882" y="3864507"/>
                <a:ext cx="3784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너도 할 수 있다</a:t>
                </a:r>
                <a:r>
                  <a:rPr lang="en-US" altLang="ko-KR" b="1" dirty="0" smtClean="0"/>
                  <a:t>! </a:t>
                </a:r>
                <a:r>
                  <a:rPr lang="ko-KR" altLang="en-US" b="1" dirty="0" err="1" smtClean="0"/>
                  <a:t>닭볶음탕</a:t>
                </a:r>
                <a:r>
                  <a:rPr lang="ko-KR" altLang="en-US" b="1" dirty="0" smtClean="0"/>
                  <a:t> </a:t>
                </a:r>
                <a:r>
                  <a:rPr lang="ko-KR" altLang="en-US" b="1" dirty="0" smtClean="0"/>
                  <a:t>만들기</a:t>
                </a:r>
                <a:endParaRPr lang="ko-KR" altLang="en-US" b="1" dirty="0"/>
              </a:p>
            </p:txBody>
          </p:sp>
          <p:sp>
            <p:nvSpPr>
              <p:cNvPr id="24" name="순서도: 수동 연산 23"/>
              <p:cNvSpPr/>
              <p:nvPr/>
            </p:nvSpPr>
            <p:spPr>
              <a:xfrm rot="13579158">
                <a:off x="8241552" y="3673719"/>
                <a:ext cx="1493139" cy="299486"/>
              </a:xfrm>
              <a:prstGeom prst="flowChartManualOperatio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인분</a:t>
                </a:r>
                <a:endParaRPr lang="ko-KR" altLang="en-US" dirty="0"/>
              </a:p>
            </p:txBody>
          </p:sp>
          <p:sp>
            <p:nvSpPr>
              <p:cNvPr id="25" name="순서도: 수동 연산 24"/>
              <p:cNvSpPr/>
              <p:nvPr/>
            </p:nvSpPr>
            <p:spPr>
              <a:xfrm rot="13579158">
                <a:off x="8241552" y="2029215"/>
                <a:ext cx="1493139" cy="299486"/>
              </a:xfrm>
              <a:prstGeom prst="flowChartManualOperati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인분</a:t>
                </a:r>
                <a:endParaRPr lang="ko-KR" altLang="en-US" dirty="0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068" y="3629842"/>
                <a:ext cx="1635777" cy="10885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859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726EB-0254-4DE1-BA26-0399DC1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78748" y="794967"/>
            <a:ext cx="1156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Q</a:t>
            </a:r>
            <a:r>
              <a:rPr lang="en-US" altLang="ko-KR" sz="4400" dirty="0" smtClean="0"/>
              <a:t>. </a:t>
            </a:r>
            <a:r>
              <a:rPr lang="en-US" altLang="ko-KR" sz="3200" dirty="0" smtClean="0"/>
              <a:t>Battery issue processing voice recognition while playing video</a:t>
            </a:r>
            <a:endParaRPr lang="ko-KR" altLang="en-US" sz="3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115431" y="1782378"/>
            <a:ext cx="5161335" cy="2517475"/>
            <a:chOff x="1115431" y="1987660"/>
            <a:chExt cx="5161335" cy="25174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31" y="1987660"/>
              <a:ext cx="2289515" cy="236973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639" y="2163042"/>
              <a:ext cx="1572283" cy="173599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905267" y="2593757"/>
              <a:ext cx="1358714" cy="43728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43510" y="4105025"/>
              <a:ext cx="4833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    </a:t>
              </a:r>
              <a:r>
                <a:rPr lang="en-US" altLang="ko-KR" sz="2000" b="1" dirty="0" smtClean="0"/>
                <a:t>Voice Recognition API on Application</a:t>
              </a:r>
              <a:endParaRPr lang="ko-KR" altLang="en-US" sz="20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561574" y="1979992"/>
            <a:ext cx="4833256" cy="2263447"/>
            <a:chOff x="6538171" y="2241688"/>
            <a:chExt cx="4833256" cy="226344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125" y="2241688"/>
              <a:ext cx="2762250" cy="16573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538171" y="4105025"/>
              <a:ext cx="4833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    			</a:t>
              </a:r>
              <a:r>
                <a:rPr lang="en-US" altLang="ko-KR" sz="2000" b="1" dirty="0" smtClean="0"/>
                <a:t>Google Assistant</a:t>
              </a:r>
              <a:endParaRPr lang="ko-KR" altLang="en-US" sz="2000" b="1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06539" y="0"/>
            <a:ext cx="42056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Feedbacks &amp; Solutions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97915" y="4309184"/>
            <a:ext cx="4688287" cy="1623755"/>
            <a:chOff x="1497915" y="4309184"/>
            <a:chExt cx="4688287" cy="1623755"/>
          </a:xfrm>
        </p:grpSpPr>
        <p:grpSp>
          <p:nvGrpSpPr>
            <p:cNvPr id="20" name="그룹 19"/>
            <p:cNvGrpSpPr/>
            <p:nvPr/>
          </p:nvGrpSpPr>
          <p:grpSpPr>
            <a:xfrm>
              <a:off x="1497915" y="4309184"/>
              <a:ext cx="2086709" cy="1295594"/>
              <a:chOff x="2729593" y="4500609"/>
              <a:chExt cx="2086709" cy="1295594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9593" y="4500609"/>
                <a:ext cx="2086709" cy="1295594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404946" y="4954611"/>
                <a:ext cx="742675" cy="321258"/>
              </a:xfrm>
              <a:prstGeom prst="rect">
                <a:avLst/>
              </a:prstGeom>
            </p:spPr>
          </p:pic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6345" y="4340707"/>
              <a:ext cx="1256003" cy="117002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726169" y="5563607"/>
              <a:ext cx="4460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Consuming battery quickly, but fast reaction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651636" y="4236534"/>
            <a:ext cx="4460033" cy="1865304"/>
            <a:chOff x="6651636" y="4236534"/>
            <a:chExt cx="4460033" cy="186530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34345" y="4236534"/>
              <a:ext cx="2063329" cy="1349842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049832" y="4380096"/>
              <a:ext cx="1799475" cy="1073579"/>
              <a:chOff x="9049832" y="4380096"/>
              <a:chExt cx="1799475" cy="1073579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49832" y="4380096"/>
                <a:ext cx="1046419" cy="1062718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2778" y="4460287"/>
                <a:ext cx="586529" cy="993388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6651636" y="5455507"/>
              <a:ext cx="4460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Relatively less consuming battery, but</a:t>
              </a:r>
            </a:p>
            <a:p>
              <a:r>
                <a:rPr lang="en-US" altLang="ko-KR" dirty="0" smtClean="0"/>
                <a:t> slow reaction and can even cause pause</a:t>
              </a:r>
              <a:endParaRPr lang="ko-KR" altLang="en-US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9970" y="3567339"/>
            <a:ext cx="714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4393" y="37322"/>
            <a:ext cx="1985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42780D-D451-4191-BE5E-360C1950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01982" y="783077"/>
            <a:ext cx="522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By next presentation….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09308" y="1590388"/>
            <a:ext cx="5786014" cy="2197841"/>
            <a:chOff x="1109308" y="1590388"/>
            <a:chExt cx="5786014" cy="219784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308" y="1590388"/>
              <a:ext cx="2669590" cy="219784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84171" y="1590388"/>
              <a:ext cx="291115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Jae Won Lee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smtClean="0"/>
                <a:t>Devise parsing videos and</a:t>
              </a:r>
              <a:br>
                <a:rPr lang="en-US" altLang="ko-KR" dirty="0" smtClean="0"/>
              </a:br>
              <a:r>
                <a:rPr lang="en-US" altLang="ko-KR" dirty="0" smtClean="0"/>
                <a:t>Include them into our app</a:t>
              </a:r>
            </a:p>
            <a:p>
              <a:pPr marL="285750" indent="-285750">
                <a:buFontTx/>
                <a:buChar char="-"/>
              </a:pPr>
              <a:endParaRPr lang="en-US" altLang="ko-KR" dirty="0" smtClean="0"/>
            </a:p>
            <a:p>
              <a:pPr marL="285750" indent="-285750">
                <a:buFontTx/>
                <a:buChar char="-"/>
              </a:pPr>
              <a:r>
                <a:rPr lang="en-US" altLang="ko-KR" dirty="0" smtClean="0"/>
                <a:t>Think out attractive gamification and its details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09308" y="3949209"/>
            <a:ext cx="5786014" cy="2031325"/>
            <a:chOff x="1109308" y="3949209"/>
            <a:chExt cx="5786014" cy="203132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308" y="3949209"/>
              <a:ext cx="2669590" cy="193840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84171" y="3949209"/>
              <a:ext cx="291115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Jun Hong Min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smtClean="0"/>
                <a:t>Investigate two ways of</a:t>
              </a:r>
            </a:p>
            <a:p>
              <a:r>
                <a:rPr lang="en-US" altLang="ko-KR" dirty="0" smtClean="0"/>
                <a:t>     voice recognition</a:t>
              </a:r>
            </a:p>
            <a:p>
              <a:endParaRPr lang="en-US" altLang="ko-KR" dirty="0" smtClean="0"/>
            </a:p>
            <a:p>
              <a:pPr marL="285750" indent="-285750">
                <a:buFontTx/>
                <a:buChar char="-"/>
              </a:pPr>
              <a:r>
                <a:rPr lang="en-US" altLang="ko-KR" dirty="0" smtClean="0"/>
                <a:t>Think out way of recommendation and 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its algorithms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42750" y="1590388"/>
            <a:ext cx="2911151" cy="3057693"/>
            <a:chOff x="7442750" y="1590388"/>
            <a:chExt cx="2911151" cy="305769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322" y="1590388"/>
              <a:ext cx="1048834" cy="7858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442750" y="2616756"/>
              <a:ext cx="291115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Hyeon</a:t>
              </a:r>
              <a:r>
                <a:rPr lang="en-US" altLang="ko-KR" dirty="0" smtClean="0"/>
                <a:t> Woo Park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 smtClean="0"/>
                <a:t>Design entire UI activity,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such as where a button is,</a:t>
              </a:r>
            </a:p>
            <a:p>
              <a:r>
                <a:rPr lang="en-US" altLang="ko-KR" dirty="0" smtClean="0"/>
                <a:t>     how to show certain screen</a:t>
              </a:r>
            </a:p>
            <a:p>
              <a:r>
                <a:rPr lang="en-US" altLang="ko-KR" dirty="0" smtClean="0"/>
                <a:t>     of the app, and how to </a:t>
              </a:r>
              <a:endParaRPr lang="en-US" altLang="ko-KR" dirty="0"/>
            </a:p>
            <a:p>
              <a:r>
                <a:rPr lang="en-US" altLang="ko-KR" dirty="0" smtClean="0"/>
                <a:t>     interlock them.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2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58614" y="2634825"/>
            <a:ext cx="59797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altLang="ko-KR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DFDA62-CDCE-4EAE-8566-529D33AE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903" y="1033154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kumimoji="1" lang="ko-KR" alt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2" y="1878137"/>
            <a:ext cx="9022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/>
              <a:t> </a:t>
            </a:r>
            <a:r>
              <a:rPr kumimoji="1" lang="en-US" altLang="ko-KR" sz="4000" dirty="0" smtClean="0"/>
              <a:t> Brief Review</a:t>
            </a:r>
            <a:endParaRPr kumimoji="1" lang="en-US" altLang="ko-KR" sz="2000" dirty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en-US" altLang="ko-KR" sz="4000" dirty="0"/>
              <a:t> </a:t>
            </a:r>
            <a:r>
              <a:rPr kumimoji="1" lang="en-US" altLang="ko-KR" sz="4000" dirty="0" smtClean="0"/>
              <a:t> Feedbacks &amp; Solutions</a:t>
            </a:r>
            <a:endParaRPr kumimoji="1" lang="en-US" altLang="ko-KR" sz="40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4000" dirty="0" smtClean="0"/>
              <a:t>  Schedule</a:t>
            </a:r>
          </a:p>
          <a:p>
            <a:pPr marL="342900" indent="-342900">
              <a:buAutoNum type="arabicPeriod"/>
            </a:pPr>
            <a:endParaRPr kumimoji="1" lang="en-US" altLang="ko-KR" sz="4000" dirty="0"/>
          </a:p>
          <a:p>
            <a:pPr marL="342900" indent="-342900">
              <a:buAutoNum type="arabicPeriod"/>
            </a:pPr>
            <a:endParaRPr kumimoji="1" lang="ko-KR" altLang="en-US" sz="4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495362-140D-433B-870C-FABEFEE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5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7979" y="0"/>
            <a:ext cx="38411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Project Introduction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276100"/>
            <a:ext cx="6256541" cy="46262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46BD2A-D4B7-4918-931C-C0607971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8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0206" y="0"/>
            <a:ext cx="26631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Brief Review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8156" y="2149560"/>
            <a:ext cx="6377049" cy="2255972"/>
            <a:chOff x="0" y="0"/>
            <a:chExt cx="5521960" cy="1697355"/>
          </a:xfrm>
        </p:grpSpPr>
        <p:pic>
          <p:nvPicPr>
            <p:cNvPr id="9" name="그림 8" descr="운동1.jpe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62735" cy="1697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그림 9" descr="운동3.jpe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860" y="22860"/>
              <a:ext cx="2012950" cy="1672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 descr="운동2.jpe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7620"/>
              <a:ext cx="2016760" cy="16878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2748185" y="5099232"/>
            <a:ext cx="718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Concrete Explanation Using Video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  <p:pic>
        <p:nvPicPr>
          <p:cNvPr id="13" name="그림 12" descr="시간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810" y="2048647"/>
            <a:ext cx="2857477" cy="26539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2F76F0-1F06-4A4A-BD63-64D4B52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67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0203" y="0"/>
            <a:ext cx="26631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Brief Review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843150" y="1974001"/>
            <a:ext cx="6752441" cy="2276475"/>
            <a:chOff x="2843150" y="1974001"/>
            <a:chExt cx="6752441" cy="22764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397" y="2790086"/>
              <a:ext cx="3339194" cy="73368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150" y="1974001"/>
              <a:ext cx="2886075" cy="2276475"/>
            </a:xfrm>
            <a:prstGeom prst="rect">
              <a:avLst/>
            </a:prstGeom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ED780-E7BA-4C1F-8DA2-ED77184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0312" y="4767166"/>
            <a:ext cx="7723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Control Video Using Voice Recognition 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6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0203" y="0"/>
            <a:ext cx="266316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Brief Review</a:t>
            </a:r>
          </a:p>
          <a:p>
            <a:pPr algn="ctr"/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83823" y="1750798"/>
            <a:ext cx="7006442" cy="3014337"/>
            <a:chOff x="0" y="0"/>
            <a:chExt cx="5240655" cy="2151380"/>
          </a:xfrm>
        </p:grpSpPr>
        <p:pic>
          <p:nvPicPr>
            <p:cNvPr id="5" name="그림 4" descr="게임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10385" cy="2109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그림 5" descr="요리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06680"/>
              <a:ext cx="1817370" cy="204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그림 6" descr="게임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83820"/>
              <a:ext cx="1659255" cy="2044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/>
          <p:cNvSpPr txBox="1"/>
          <p:nvPr/>
        </p:nvSpPr>
        <p:spPr>
          <a:xfrm>
            <a:off x="2964744" y="5115731"/>
            <a:ext cx="6655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dirty="0" smtClean="0">
                <a:latin typeface="HYsanB" charset="-127"/>
                <a:ea typeface="HYsanB" charset="-127"/>
                <a:cs typeface="HYsanB" charset="-127"/>
              </a:rPr>
              <a:t>Motivate through Gamification</a:t>
            </a:r>
            <a:endParaRPr kumimoji="1" lang="en-US" altLang="ko-KR" sz="3200" dirty="0">
              <a:latin typeface="HYsanB" charset="-127"/>
              <a:ea typeface="HYsanB" charset="-127"/>
              <a:cs typeface="HYsanB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BC75F8-5545-49E6-86C2-829D0F03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01982" y="844621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So our </a:t>
            </a:r>
            <a:r>
              <a:rPr kumimoji="1" lang="en-US" altLang="ko-KR" sz="3600" dirty="0" err="1" smtClean="0">
                <a:latin typeface="HYbdaL" charset="-127"/>
                <a:ea typeface="HYbdaL" charset="-127"/>
                <a:cs typeface="HYbdaL" charset="-127"/>
              </a:rPr>
              <a:t>Yofficial</a:t>
            </a: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 pursue..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0203" y="0"/>
            <a:ext cx="26631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Brief Review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68580" y="1513409"/>
            <a:ext cx="4247479" cy="1995259"/>
            <a:chOff x="1168580" y="1566161"/>
            <a:chExt cx="4247479" cy="1995259"/>
          </a:xfrm>
        </p:grpSpPr>
        <p:grpSp>
          <p:nvGrpSpPr>
            <p:cNvPr id="3" name="그룹 2"/>
            <p:cNvGrpSpPr/>
            <p:nvPr/>
          </p:nvGrpSpPr>
          <p:grpSpPr>
            <a:xfrm>
              <a:off x="1168580" y="1566161"/>
              <a:ext cx="4247479" cy="1519940"/>
              <a:chOff x="1748875" y="1750798"/>
              <a:chExt cx="8805698" cy="2937907"/>
            </a:xfrm>
          </p:grpSpPr>
          <p:pic>
            <p:nvPicPr>
              <p:cNvPr id="5" name="그림 4" descr="마켓컬리.jpeg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3617" y="1750798"/>
                <a:ext cx="4980956" cy="2937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252"/>
              <a:stretch/>
            </p:blipFill>
            <p:spPr>
              <a:xfrm>
                <a:off x="1748875" y="1750799"/>
                <a:ext cx="3824742" cy="2937906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169818" y="3161310"/>
              <a:ext cx="4175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marR="0" lvl="0" indent="-5715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1" dirty="0" smtClean="0">
                  <a:latin typeface="HYsanB" charset="-127"/>
                  <a:ea typeface="HYsanB" charset="-127"/>
                  <a:cs typeface="HYsanB" charset="-127"/>
                </a:rPr>
                <a:t> </a:t>
              </a:r>
              <a:r>
                <a:rPr kumimoji="1" lang="en-US" altLang="ko-KR" sz="2000" b="1" dirty="0" smtClean="0">
                  <a:latin typeface="HYsanB" charset="-127"/>
                  <a:ea typeface="HYsanB" charset="-127"/>
                  <a:cs typeface="HYsanB" charset="-127"/>
                </a:rPr>
                <a:t>Ordering Sys through online mall</a:t>
              </a:r>
              <a:endParaRPr kumimoji="1" lang="en-US" altLang="ko-KR" sz="2000" b="1" dirty="0">
                <a:latin typeface="HYsanB" charset="-127"/>
                <a:ea typeface="HYsanB" charset="-127"/>
                <a:cs typeface="HYsanB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726EB-0254-4DE1-BA26-0399DC1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01982" y="783077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dirty="0" smtClean="0">
                <a:latin typeface="HYbdaL" charset="-127"/>
                <a:ea typeface="HYbdaL" charset="-127"/>
                <a:cs typeface="HYbdaL" charset="-127"/>
              </a:rPr>
              <a:t>And..</a:t>
            </a:r>
            <a:endParaRPr kumimoji="1" lang="en-US" altLang="ko-KR" sz="3600" dirty="0">
              <a:latin typeface="HYbdaL" charset="-127"/>
              <a:ea typeface="HYbdaL" charset="-127"/>
              <a:cs typeface="HYbdaL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633985" y="1513408"/>
            <a:ext cx="3833002" cy="1995260"/>
            <a:chOff x="6633985" y="1566160"/>
            <a:chExt cx="3833002" cy="199526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777" y="1566160"/>
              <a:ext cx="2261123" cy="151993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633985" y="3161310"/>
              <a:ext cx="3833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marR="0" lvl="0" indent="-5715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1" dirty="0" smtClean="0">
                  <a:latin typeface="HYsanB" charset="-127"/>
                  <a:ea typeface="HYsanB" charset="-127"/>
                  <a:cs typeface="HYsanB" charset="-127"/>
                </a:rPr>
                <a:t> </a:t>
              </a:r>
              <a:r>
                <a:rPr kumimoji="1" lang="en-US" altLang="ko-KR" sz="2000" b="1" dirty="0" smtClean="0">
                  <a:latin typeface="HYsanB" charset="-127"/>
                  <a:ea typeface="HYsanB" charset="-127"/>
                  <a:cs typeface="HYsanB" charset="-127"/>
                </a:rPr>
                <a:t>Recommendation Functions</a:t>
              </a:r>
              <a:endParaRPr kumimoji="1" lang="en-US" altLang="ko-KR" sz="2000" b="1" dirty="0">
                <a:latin typeface="HYsanB" charset="-127"/>
                <a:ea typeface="HYsanB" charset="-127"/>
                <a:cs typeface="HYsanB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29143" y="3583877"/>
            <a:ext cx="4175902" cy="2347546"/>
            <a:chOff x="1029143" y="3561420"/>
            <a:chExt cx="4175902" cy="2347546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8300" y="3561420"/>
              <a:ext cx="3589667" cy="2019337"/>
              <a:chOff x="2799257" y="1331509"/>
              <a:chExt cx="6407486" cy="3924183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257" y="1750798"/>
                <a:ext cx="3182014" cy="3182014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40" t="9762" b="11796"/>
              <a:stretch/>
            </p:blipFill>
            <p:spPr>
              <a:xfrm>
                <a:off x="6388924" y="1331509"/>
                <a:ext cx="2817819" cy="3924183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29143" y="5508856"/>
              <a:ext cx="4175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marR="0" lvl="0" indent="-5715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1" dirty="0" smtClean="0">
                  <a:latin typeface="HYsanB" charset="-127"/>
                  <a:ea typeface="HYsanB" charset="-127"/>
                  <a:cs typeface="HYsanB" charset="-127"/>
                </a:rPr>
                <a:t> </a:t>
              </a:r>
              <a:r>
                <a:rPr kumimoji="1" lang="en-US" altLang="ko-KR" sz="2000" b="1" dirty="0" smtClean="0">
                  <a:latin typeface="HYsanB" charset="-127"/>
                  <a:ea typeface="HYsanB" charset="-127"/>
                  <a:cs typeface="HYsanB" charset="-127"/>
                </a:rPr>
                <a:t>Interlocking with SNS application</a:t>
              </a:r>
              <a:endParaRPr kumimoji="1" lang="en-US" altLang="ko-KR" sz="2000" b="1" dirty="0">
                <a:latin typeface="HYsanB" charset="-127"/>
                <a:ea typeface="HYsanB" charset="-127"/>
                <a:cs typeface="HYsanB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75377" y="3555824"/>
            <a:ext cx="3833002" cy="2377125"/>
            <a:chOff x="6575377" y="3555824"/>
            <a:chExt cx="3833002" cy="2377125"/>
          </a:xfrm>
        </p:grpSpPr>
        <p:grpSp>
          <p:nvGrpSpPr>
            <p:cNvPr id="19" name="그룹 18"/>
            <p:cNvGrpSpPr/>
            <p:nvPr/>
          </p:nvGrpSpPr>
          <p:grpSpPr>
            <a:xfrm>
              <a:off x="6786524" y="3555824"/>
              <a:ext cx="3139628" cy="1929119"/>
              <a:chOff x="5495192" y="1928713"/>
              <a:chExt cx="3139628" cy="305756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495192" y="1928713"/>
                <a:ext cx="3139628" cy="1394779"/>
                <a:chOff x="3098775" y="1928713"/>
                <a:chExt cx="5536045" cy="2559627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8775" y="2237342"/>
                  <a:ext cx="2514600" cy="1819275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5193" y="1928713"/>
                  <a:ext cx="2559627" cy="2559627"/>
                </a:xfrm>
                <a:prstGeom prst="rect">
                  <a:avLst/>
                </a:prstGeom>
              </p:spPr>
            </p:pic>
          </p:grp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59" y="3340644"/>
                <a:ext cx="2928359" cy="1645638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6575377" y="5532839"/>
              <a:ext cx="3833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marR="0" lvl="0" indent="-5715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1" dirty="0" smtClean="0">
                  <a:latin typeface="HYsanB" charset="-127"/>
                  <a:ea typeface="HYsanB" charset="-127"/>
                  <a:cs typeface="HYsanB" charset="-127"/>
                </a:rPr>
                <a:t> </a:t>
              </a:r>
              <a:r>
                <a:rPr kumimoji="1" lang="en-US" altLang="ko-KR" sz="2000" b="1" dirty="0" smtClean="0">
                  <a:latin typeface="HYsanB" charset="-127"/>
                  <a:ea typeface="HYsanB" charset="-127"/>
                  <a:cs typeface="HYsanB" charset="-127"/>
                </a:rPr>
                <a:t>Boosting Motivation to Chefs</a:t>
              </a:r>
              <a:endParaRPr kumimoji="1" lang="en-US" altLang="ko-KR" sz="2000" b="1" dirty="0">
                <a:latin typeface="HYsanB" charset="-127"/>
                <a:ea typeface="HYsanB" charset="-127"/>
                <a:cs typeface="HYsanB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6539" y="0"/>
            <a:ext cx="42056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Feedbacks &amp; Solutions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726EB-0254-4DE1-BA26-0399DC1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6161" y="794967"/>
            <a:ext cx="965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Q</a:t>
            </a:r>
            <a:r>
              <a:rPr lang="en-US" altLang="ko-KR" sz="4400" dirty="0" smtClean="0"/>
              <a:t>. </a:t>
            </a:r>
            <a:r>
              <a:rPr lang="en-US" altLang="ko-KR" sz="3600" b="1" dirty="0" smtClean="0"/>
              <a:t>Is </a:t>
            </a:r>
            <a:r>
              <a:rPr lang="en-US" altLang="ko-KR" sz="3600" b="1" dirty="0" err="1" smtClean="0"/>
              <a:t>Yofficial</a:t>
            </a:r>
            <a:r>
              <a:rPr lang="en-US" altLang="ko-KR" sz="3600" b="1" dirty="0" smtClean="0"/>
              <a:t> really better than YouTube?</a:t>
            </a:r>
            <a:endParaRPr lang="ko-KR" altLang="en-US" sz="3600" b="1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622" y="3948797"/>
            <a:ext cx="1924558" cy="188118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9039466" y="1809337"/>
            <a:ext cx="1645238" cy="1949550"/>
            <a:chOff x="9039466" y="1750253"/>
            <a:chExt cx="1645238" cy="226442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9466" y="1750253"/>
              <a:ext cx="1645238" cy="175741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5297" y="3352875"/>
              <a:ext cx="848604" cy="661804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4410137" y="1754710"/>
            <a:ext cx="1661242" cy="1748497"/>
            <a:chOff x="4410137" y="1754710"/>
            <a:chExt cx="1661242" cy="1748497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0137" y="1754710"/>
              <a:ext cx="1636551" cy="174849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5655" y="1754710"/>
              <a:ext cx="665724" cy="519181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1109172" y="2288365"/>
            <a:ext cx="3000375" cy="3375600"/>
            <a:chOff x="1109172" y="2288365"/>
            <a:chExt cx="3000375" cy="33756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9172" y="2288365"/>
              <a:ext cx="3000375" cy="2790825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2011680" y="5079190"/>
              <a:ext cx="142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Chefs</a:t>
              </a:r>
              <a:endParaRPr lang="ko-KR" altLang="en-US" sz="3200" b="1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129825" y="2098118"/>
            <a:ext cx="3143250" cy="3547698"/>
            <a:chOff x="6157961" y="2098118"/>
            <a:chExt cx="3143250" cy="354769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57961" y="2098118"/>
              <a:ext cx="3143250" cy="296653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103575" y="5061041"/>
              <a:ext cx="142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/>
                <a:t>Cooks</a:t>
              </a:r>
              <a:endParaRPr lang="ko-KR" altLang="en-US" sz="3200" b="1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260" y="3442215"/>
            <a:ext cx="1692304" cy="19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726EB-0254-4DE1-BA26-0399DC1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44063" y="794967"/>
            <a:ext cx="1005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Q</a:t>
            </a:r>
            <a:r>
              <a:rPr lang="en-US" altLang="ko-KR" sz="4400" dirty="0" smtClean="0"/>
              <a:t>. </a:t>
            </a:r>
            <a:r>
              <a:rPr lang="en-US" altLang="ko-KR" sz="3600" dirty="0"/>
              <a:t>Can your app cut out poor chef among good </a:t>
            </a:r>
            <a:r>
              <a:rPr lang="en-US" altLang="ko-KR" sz="3600" dirty="0" smtClean="0"/>
              <a:t>chefs?</a:t>
            </a:r>
            <a:endParaRPr lang="ko-KR" altLang="en-US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14" y="4299626"/>
            <a:ext cx="2204814" cy="151506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386688" y="1732441"/>
            <a:ext cx="4324795" cy="2478120"/>
            <a:chOff x="1100757" y="1735742"/>
            <a:chExt cx="3276174" cy="188457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757" y="1735742"/>
              <a:ext cx="1900507" cy="17001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9139" y="2283222"/>
              <a:ext cx="1467792" cy="1337098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3" y="1928489"/>
            <a:ext cx="4383256" cy="21792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005" y="4107767"/>
            <a:ext cx="4453593" cy="16668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06539" y="0"/>
            <a:ext cx="42056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Feedbacks &amp; Solutions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1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893</TotalTime>
  <Words>345</Words>
  <Application>Microsoft Office PowerPoint</Application>
  <PresentationFormat>와이드스크린</PresentationFormat>
  <Paragraphs>88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HYbdaL</vt:lpstr>
      <vt:lpstr>HYsanB</vt:lpstr>
      <vt:lpstr>돋움</vt:lpstr>
      <vt:lpstr>맑은 고딕</vt:lpstr>
      <vt:lpstr>바탕</vt:lpstr>
      <vt:lpstr>Arial</vt:lpstr>
      <vt:lpstr>Garamond</vt:lpstr>
      <vt:lpstr>Times New Roman</vt:lpstr>
      <vt:lpstr>자연주의</vt:lpstr>
      <vt:lpstr>Yofficial ver2.0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Yofficial</dc:title>
  <dc:creator>이재원</dc:creator>
  <cp:lastModifiedBy>CSE6P39</cp:lastModifiedBy>
  <cp:revision>70</cp:revision>
  <dcterms:created xsi:type="dcterms:W3CDTF">2019-09-17T10:49:07Z</dcterms:created>
  <dcterms:modified xsi:type="dcterms:W3CDTF">2019-09-24T23:40:06Z</dcterms:modified>
</cp:coreProperties>
</file>