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2" r:id="rId2"/>
    <p:sldId id="300" r:id="rId3"/>
    <p:sldId id="301" r:id="rId4"/>
    <p:sldId id="303" r:id="rId5"/>
    <p:sldId id="304" r:id="rId6"/>
    <p:sldId id="305" r:id="rId7"/>
    <p:sldId id="312" r:id="rId8"/>
    <p:sldId id="313" r:id="rId9"/>
    <p:sldId id="306" r:id="rId10"/>
    <p:sldId id="307" r:id="rId11"/>
    <p:sldId id="311" r:id="rId12"/>
    <p:sldId id="308" r:id="rId13"/>
    <p:sldId id="310" r:id="rId14"/>
    <p:sldId id="309" r:id="rId15"/>
    <p:sldId id="31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9" autoAdjust="0"/>
    <p:restoredTop sz="86030" autoAdjust="0"/>
  </p:normalViewPr>
  <p:slideViewPr>
    <p:cSldViewPr snapToGrid="0">
      <p:cViewPr varScale="1">
        <p:scale>
          <a:sx n="74" d="100"/>
          <a:sy n="74" d="100"/>
        </p:scale>
        <p:origin x="12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E9B8-9BE5-496E-AF57-31DB5BE5A5F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D2B45-036A-4F04-8822-74457EB6F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20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6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59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62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58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0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3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5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6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3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2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D2B45-036A-4F04-8822-74457EB6F9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</a:rPr>
              <a:t>Yofficial</a:t>
            </a:r>
            <a:endParaRPr lang="en-US" altLang="ko-KR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Capstone Design 1 Class No.4 / Team No.9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07400" y="2134942"/>
            <a:ext cx="1877437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</a:rPr>
              <a:t>민준홍</a:t>
            </a: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222208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중앙대학교 컴퓨터공학부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2047" y="4636670"/>
            <a:ext cx="192349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20140006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4841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functions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5590" y="1877695"/>
            <a:ext cx="5727700" cy="4687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5590" y="1419570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Video playing by steps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217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457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functions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16" y="1853184"/>
            <a:ext cx="2556259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7285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Back-End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967230" y="2285141"/>
            <a:ext cx="5727700" cy="125476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67230" y="4124325"/>
            <a:ext cx="5727700" cy="17183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7230" y="1910351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PHP part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66415" y="3795652"/>
            <a:ext cx="545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Connecting DB and Encoding to JSON format in server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858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77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08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Back-End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50" y="2663932"/>
            <a:ext cx="5118100" cy="43180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45850" y="3239588"/>
            <a:ext cx="5118100" cy="2829485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786464" y="2663932"/>
            <a:ext cx="5727700" cy="13760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5850" y="2150287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Connecting PHP in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server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86464" y="2342021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Getting a data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068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869849"/>
            <a:ext cx="267541" cy="245231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581869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46129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994984" y="3905404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192686" y="394617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78532" y="526677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9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Video service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Log-In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071777" y="1452693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14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</a:t>
            </a:r>
            <a:r>
              <a:rPr lang="en-US" altLang="ko-KR" sz="1400" dirty="0" err="1">
                <a:solidFill>
                  <a:srgbClr val="212121"/>
                </a:solidFill>
              </a:rPr>
              <a:t>Yofficial</a:t>
            </a:r>
            <a:endParaRPr lang="en-US" altLang="ko-KR" sz="1400" dirty="0">
              <a:solidFill>
                <a:srgbClr val="212121"/>
              </a:solidFill>
            </a:endParaRP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1589479" y="4404133"/>
            <a:ext cx="1799396" cy="1221290"/>
          </a:xfrm>
          <a:prstGeom prst="bentConnector4">
            <a:avLst>
              <a:gd name="adj1" fmla="val 32002"/>
              <a:gd name="adj2" fmla="val 118718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8" idx="6"/>
            <a:endCxn id="51" idx="3"/>
          </p:cNvCxnSpPr>
          <p:nvPr/>
        </p:nvCxnSpPr>
        <p:spPr>
          <a:xfrm flipV="1">
            <a:off x="10992513" y="2100394"/>
            <a:ext cx="731520" cy="1892071"/>
          </a:xfrm>
          <a:prstGeom prst="bentConnector3">
            <a:avLst>
              <a:gd name="adj1" fmla="val 1312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5590" y="4941"/>
            <a:ext cx="31800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Schedule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163999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1253" y="1456826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10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 Prototype of Recommendation</a:t>
            </a:r>
          </a:p>
        </p:txBody>
      </p:sp>
      <p:cxnSp>
        <p:nvCxnSpPr>
          <p:cNvPr id="3" name="꺾인 연결선 2"/>
          <p:cNvCxnSpPr>
            <a:stCxn id="29" idx="0"/>
            <a:endCxn id="19" idx="1"/>
          </p:cNvCxnSpPr>
          <p:nvPr/>
        </p:nvCxnSpPr>
        <p:spPr>
          <a:xfrm rot="16200000" flipV="1">
            <a:off x="2778992" y="2046789"/>
            <a:ext cx="1822679" cy="1938155"/>
          </a:xfrm>
          <a:prstGeom prst="bentConnector4">
            <a:avLst>
              <a:gd name="adj1" fmla="val 32232"/>
              <a:gd name="adj2" fmla="val 11179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248950" y="526677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11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Recommendation &amp; Gamification</a:t>
            </a:r>
          </a:p>
        </p:txBody>
      </p:sp>
      <p:cxnSp>
        <p:nvCxnSpPr>
          <p:cNvPr id="13" name="꺾인 연결선 12"/>
          <p:cNvCxnSpPr>
            <a:stCxn id="35" idx="4"/>
          </p:cNvCxnSpPr>
          <p:nvPr/>
        </p:nvCxnSpPr>
        <p:spPr>
          <a:xfrm rot="16200000" flipH="1">
            <a:off x="6018430" y="4305390"/>
            <a:ext cx="1141928" cy="69571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968117" y="1447312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12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main functions</a:t>
            </a:r>
            <a:endParaRPr lang="en-US" altLang="ko-KR" sz="1200" dirty="0">
              <a:solidFill>
                <a:srgbClr val="21212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92626" y="5261402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WEEK 13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UI upgrade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Completion of sub functions</a:t>
            </a:r>
            <a:endParaRPr lang="en-US" altLang="ko-KR" sz="1200" dirty="0">
              <a:solidFill>
                <a:srgbClr val="212121"/>
              </a:solidFill>
            </a:endParaRPr>
          </a:p>
        </p:txBody>
      </p:sp>
      <p:cxnSp>
        <p:nvCxnSpPr>
          <p:cNvPr id="43" name="꺾인 연결선 42"/>
          <p:cNvCxnSpPr/>
          <p:nvPr/>
        </p:nvCxnSpPr>
        <p:spPr>
          <a:xfrm rot="16200000" flipV="1">
            <a:off x="6850430" y="2983654"/>
            <a:ext cx="1197690" cy="70959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7" idx="4"/>
            <a:endCxn id="45" idx="3"/>
          </p:cNvCxnSpPr>
          <p:nvPr/>
        </p:nvCxnSpPr>
        <p:spPr>
          <a:xfrm rot="16200000" flipH="1">
            <a:off x="9503628" y="3867849"/>
            <a:ext cx="1807850" cy="2274657"/>
          </a:xfrm>
          <a:prstGeom prst="bentConnector4">
            <a:avLst>
              <a:gd name="adj1" fmla="val 32086"/>
              <a:gd name="adj2" fmla="val 110050"/>
            </a:avLst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3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202" y="425720"/>
            <a:ext cx="979755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The end</a:t>
            </a:r>
            <a:endParaRPr lang="ko-KR" altLang="en-US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8400" y="2788920"/>
            <a:ext cx="5521234" cy="1323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4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86460" y="1515268"/>
            <a:ext cx="6722815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Project proposal review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86461" y="3057692"/>
            <a:ext cx="6722814" cy="12954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2. Progression and Changes with feedbacks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86460" y="4600116"/>
            <a:ext cx="6722814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3. Schedule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75000"/>
                  </a:prstClr>
                </a:solidFill>
              </a:rPr>
              <a:t>Content</a:t>
            </a: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055223" y="1515268"/>
            <a:ext cx="1" cy="424980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46662" y="2159725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146663" y="3702149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146663" y="5247816"/>
            <a:ext cx="948357" cy="32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Project proposal review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Freeform 36"/>
          <p:cNvSpPr>
            <a:spLocks noEditPoints="1"/>
          </p:cNvSpPr>
          <p:nvPr/>
        </p:nvSpPr>
        <p:spPr bwMode="auto">
          <a:xfrm>
            <a:off x="9170125" y="1942012"/>
            <a:ext cx="2002971" cy="357922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142309"/>
            <a:ext cx="84233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Yofficial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</a:p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 app about recipe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104" y="4502331"/>
            <a:ext cx="4954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More easy, More kind !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19" y="3316332"/>
            <a:ext cx="830582" cy="830582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976846" y="4350581"/>
            <a:ext cx="4937760" cy="88827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3180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Project proposal review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5590" y="2390829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Recipe with video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Step by step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With Voice Recognition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5589" y="1569295"/>
            <a:ext cx="191727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12121"/>
                </a:solidFill>
              </a:rPr>
              <a:t>Main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666514" y="1569294"/>
            <a:ext cx="15262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212121"/>
                </a:solidFill>
              </a:rPr>
              <a:t>Sub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424242"/>
                </a:solidFill>
              </a:rPr>
              <a:t>Community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424242"/>
                </a:solidFill>
              </a:rPr>
              <a:t>Interlocking with other apps</a:t>
            </a:r>
            <a:endParaRPr lang="ko-KR" altLang="en-US" sz="2000" dirty="0">
              <a:solidFill>
                <a:srgbClr val="42424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pattFill prst="openDmnd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endParaRPr lang="ko-KR" altLang="en-US" sz="900" dirty="0">
              <a:solidFill>
                <a:srgbClr val="42424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Gamification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Recommendation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>
            <a:stCxn id="12" idx="3"/>
            <a:endCxn id="16" idx="1"/>
          </p:cNvCxnSpPr>
          <p:nvPr/>
        </p:nvCxnSpPr>
        <p:spPr>
          <a:xfrm>
            <a:off x="5537200" y="3038530"/>
            <a:ext cx="1013904" cy="13985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0" idx="3"/>
            <a:endCxn id="19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1" idx="3"/>
            <a:endCxn id="27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왼쪽 대괄호 26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5" idx="1"/>
            <a:endCxn id="29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 대괄호 28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7" idx="0"/>
            <a:endCxn id="29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23140" y="1510506"/>
            <a:ext cx="192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Functions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9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407590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8402" y="4204662"/>
            <a:ext cx="2249428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Recognition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act by motion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using proximity sensor</a:t>
            </a:r>
            <a:r>
              <a:rPr lang="en-US" altLang="ko-KR" sz="1100" b="1" dirty="0">
                <a:solidFill>
                  <a:srgbClr val="21212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0987" y="4241368"/>
            <a:ext cx="22494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Self evaluation system about their results</a:t>
            </a:r>
            <a:r>
              <a:rPr lang="en-US" altLang="ko-KR" sz="1100" b="1" dirty="0">
                <a:solidFill>
                  <a:srgbClr val="212121"/>
                </a:solidFill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18195" y="4241999"/>
            <a:ext cx="24801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Generating revenue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using ad and partnership other service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6094" y="1965305"/>
            <a:ext cx="169399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Battery issue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77089" y="1966873"/>
            <a:ext cx="24323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How to change tiers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02845" y="1965305"/>
            <a:ext cx="94128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Money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0" y="5955878"/>
            <a:ext cx="9150121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Changes with Feedbacks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97298" y="3001750"/>
            <a:ext cx="137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Tier</a:t>
            </a:r>
            <a:endParaRPr lang="ko-KR" alt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02845" y="2890872"/>
            <a:ext cx="1112355" cy="120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\</a:t>
            </a:r>
            <a:endParaRPr lang="ko-KR" altLang="en-US" sz="7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825" y="2499491"/>
            <a:ext cx="2055245" cy="18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13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UI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84" y="2117389"/>
            <a:ext cx="2236606" cy="40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4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697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UI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57" y="1898294"/>
            <a:ext cx="2149106" cy="3820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75" y="1898295"/>
            <a:ext cx="2117221" cy="382003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023104" y="3389376"/>
            <a:ext cx="1048512" cy="7802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4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538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UI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2040" y="1846290"/>
            <a:ext cx="1813560" cy="26303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50" y="4476647"/>
            <a:ext cx="1815950" cy="204851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7506166" y="2480854"/>
            <a:ext cx="1722143" cy="1739866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6"/>
          <a:stretch>
            <a:fillRect/>
          </a:stretch>
        </p:blipFill>
        <p:spPr>
          <a:xfrm>
            <a:off x="7506165" y="4220720"/>
            <a:ext cx="1722143" cy="1708297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7"/>
          <a:stretch>
            <a:fillRect/>
          </a:stretch>
        </p:blipFill>
        <p:spPr>
          <a:xfrm>
            <a:off x="9548317" y="2480854"/>
            <a:ext cx="1722143" cy="2776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496" y="1846290"/>
            <a:ext cx="1814178" cy="18141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9015" y="1846290"/>
            <a:ext cx="4364736" cy="4565971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642" y="1553920"/>
            <a:ext cx="4513930" cy="5102912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863572" y="3852672"/>
            <a:ext cx="238544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8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3425"/>
            <a:ext cx="12192000" cy="85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4600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Progression and Changes with feedbacks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640" y="859191"/>
            <a:ext cx="1104900" cy="353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766" y="1177497"/>
            <a:ext cx="5521234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Progression of functions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943066" y="2117389"/>
            <a:ext cx="5727700" cy="161226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943066" y="4634851"/>
            <a:ext cx="5270500" cy="111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590" y="1730316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Video loading and parsing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43066" y="4327074"/>
            <a:ext cx="494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Start video playing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261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279</Words>
  <Application>Microsoft Office PowerPoint</Application>
  <PresentationFormat>와이드스크린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MJH</cp:lastModifiedBy>
  <cp:revision>134</cp:revision>
  <dcterms:created xsi:type="dcterms:W3CDTF">2017-10-09T06:24:25Z</dcterms:created>
  <dcterms:modified xsi:type="dcterms:W3CDTF">2019-10-15T23:19:25Z</dcterms:modified>
</cp:coreProperties>
</file>