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2" r:id="rId5"/>
    <p:sldId id="269" r:id="rId6"/>
    <p:sldId id="261" r:id="rId7"/>
    <p:sldId id="264" r:id="rId8"/>
    <p:sldId id="270" r:id="rId9"/>
    <p:sldId id="271" r:id="rId10"/>
    <p:sldId id="265" r:id="rId11"/>
    <p:sldId id="266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E81E-8F62-4F3D-A408-DA5E79A2B866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48332-BA92-45B8-9FB9-51CEFDD9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7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CE5-1BBB-4002-9F63-880A79E50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456F-2D10-4202-B02B-99A5970AC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9DB0-79D4-4A0D-92F0-900DD590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2C54-6353-4D1D-86F3-0B8929DA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4B1E-C5CE-4084-A45B-8922585A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821-C9F7-43F2-8484-C3DE0168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BACF-64C9-4456-839B-DC8C6CC9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B66F-FAD6-4612-9DB2-D943F56E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C21B-928A-4926-BD03-3C0BC118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9307-0B97-4AC6-98FB-50FA19A6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0632F-E701-4E4E-993D-CB8375DDF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B4ECE-C9E7-4D19-AE06-6190A7565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D0A8-5FD5-4C1B-BBA7-9BB590DE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1902-D76D-4741-8F13-C45CAA8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E0D9-6930-499E-8292-731FA35A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C29D-57BE-49A9-8566-0884A40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BA07-3562-4290-AFB1-0CE81641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A27F-97E0-4383-9947-7533F9D6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175F-825A-4431-88D2-5D32AF0C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BF3C-256A-4C77-A2AB-4806D32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D87D-49AD-4E3E-B5AE-7D2C0E9E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B67F-E10B-422B-98BD-0BA9B8F0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EC36-6BC5-45F0-BC9E-D59C5AEE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C166-D138-4B62-A69F-FCA4645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0A29-4F79-487B-AC39-98CB726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4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66A3-C517-437C-AD70-CD15E95B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DBDD-3718-4E26-BFF5-39474E978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4AFC-22E7-4260-88DB-B2B2FE29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45E0-C59B-4125-9149-3CD637EB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4083-87FC-45A1-B72C-FC458932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51BE-33BB-46D4-8A02-EDFA0675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7E1D-2FD4-4C7A-8C3C-A2A713A8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80FE-C8EC-4EAE-8A54-08538941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45BF-C867-4576-AA22-7594E16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1DA6-18C2-4E79-804E-29BE3FFC8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E4541-FA22-4F7C-B0B0-A9B024EB0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CA942-19D6-44AA-938D-92330D80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2CCC6-860B-46FB-BF06-8647CF31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5194-CECC-4F8A-9582-D4108DE1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22D-9D15-485F-B9CA-EFCD19FC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0018-D6EF-40E4-BA03-370D999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C17E-6453-4AE7-83B3-451B75A2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781A-D90E-4E82-A15A-DFBC25D4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5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1C80B-F2D8-4DBB-8058-D02469C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B99AC-7B0E-42CD-9EE7-5F782605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078C0-E27B-4845-9180-A08A1F0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0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86D3-28DB-479A-B8A3-F1A9AC1E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066F-DCFC-477E-988F-54B00DCE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EE087-F637-4873-B97B-611BA048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786BF-BBE7-46DE-ABF2-9BCB6EA2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F184-15F1-4911-9531-DEB320BF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9590-2F04-4B5F-B22A-29A39321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D0E2-E259-4303-A3CD-2405073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5933-8155-4F30-9E4A-13D9D4AD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9B43-F00A-473C-AFC1-5BE533F3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BBD1-3321-45B4-8FAD-1F931838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87245-C6CF-411D-A7B9-A73B4860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4A3-8F52-4DAC-BFBB-4C4875D4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AA2E7-B479-4B8C-BB92-3A4EDDF8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BF2D-C3B8-42C2-8FF4-34F8E84C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C77E-62F3-4CD7-A316-FB1758A73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6D0B-E16F-46C1-9A48-195E0842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8CDD-8B32-439A-87B7-FB3225E21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2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77FA3-9D07-42BB-958E-7D891F1E07D6}"/>
              </a:ext>
            </a:extLst>
          </p:cNvPr>
          <p:cNvSpPr/>
          <p:nvPr/>
        </p:nvSpPr>
        <p:spPr>
          <a:xfrm>
            <a:off x="0" y="72390"/>
            <a:ext cx="11897360" cy="66344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89860-123E-4992-A6C8-655468E27251}"/>
              </a:ext>
            </a:extLst>
          </p:cNvPr>
          <p:cNvSpPr/>
          <p:nvPr/>
        </p:nvSpPr>
        <p:spPr>
          <a:xfrm>
            <a:off x="4674235" y="91440"/>
            <a:ext cx="18478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SignUp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5D5BE-4A3A-405F-9EF5-B3A4F4C5F4C1}"/>
              </a:ext>
            </a:extLst>
          </p:cNvPr>
          <p:cNvSpPr/>
          <p:nvPr/>
        </p:nvSpPr>
        <p:spPr>
          <a:xfrm>
            <a:off x="3105150" y="108331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8E2D-F88A-4BAB-ACB9-4BC8BC49C06C}"/>
              </a:ext>
            </a:extLst>
          </p:cNvPr>
          <p:cNvSpPr/>
          <p:nvPr/>
        </p:nvSpPr>
        <p:spPr>
          <a:xfrm>
            <a:off x="3105150" y="188404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EEF12-BCC9-4E78-A1DC-E942ED1C68F7}"/>
              </a:ext>
            </a:extLst>
          </p:cNvPr>
          <p:cNvSpPr/>
          <p:nvPr/>
        </p:nvSpPr>
        <p:spPr>
          <a:xfrm>
            <a:off x="3105150" y="270827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9AD50-8900-4028-912A-312C07CEDC9C}"/>
              </a:ext>
            </a:extLst>
          </p:cNvPr>
          <p:cNvSpPr/>
          <p:nvPr/>
        </p:nvSpPr>
        <p:spPr>
          <a:xfrm>
            <a:off x="3105150" y="340868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49572-A543-4ED4-AA8F-AE1F6B506540}"/>
              </a:ext>
            </a:extLst>
          </p:cNvPr>
          <p:cNvSpPr/>
          <p:nvPr/>
        </p:nvSpPr>
        <p:spPr>
          <a:xfrm>
            <a:off x="3105150" y="551751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2F891-49F2-4C1D-AD9D-750754222995}"/>
              </a:ext>
            </a:extLst>
          </p:cNvPr>
          <p:cNvSpPr/>
          <p:nvPr/>
        </p:nvSpPr>
        <p:spPr>
          <a:xfrm>
            <a:off x="3105150" y="481647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B928-3A5B-4A6D-B165-B2C5D35E99C9}"/>
              </a:ext>
            </a:extLst>
          </p:cNvPr>
          <p:cNvSpPr/>
          <p:nvPr/>
        </p:nvSpPr>
        <p:spPr>
          <a:xfrm>
            <a:off x="3105150" y="409511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CE9DE-C6A7-42E1-AB06-488482EC283D}"/>
              </a:ext>
            </a:extLst>
          </p:cNvPr>
          <p:cNvSpPr/>
          <p:nvPr/>
        </p:nvSpPr>
        <p:spPr>
          <a:xfrm>
            <a:off x="3105150" y="6153310"/>
            <a:ext cx="1733550" cy="432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B703A-983F-4020-A91E-B4764D077C07}"/>
              </a:ext>
            </a:extLst>
          </p:cNvPr>
          <p:cNvSpPr/>
          <p:nvPr/>
        </p:nvSpPr>
        <p:spPr>
          <a:xfrm>
            <a:off x="85725" y="107696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0D218-4791-4CC5-A0FB-678A5F694C03}"/>
              </a:ext>
            </a:extLst>
          </p:cNvPr>
          <p:cNvSpPr/>
          <p:nvPr/>
        </p:nvSpPr>
        <p:spPr>
          <a:xfrm>
            <a:off x="85725" y="188404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EF8AF-4717-450A-9134-5AE21442221B}"/>
              </a:ext>
            </a:extLst>
          </p:cNvPr>
          <p:cNvSpPr/>
          <p:nvPr/>
        </p:nvSpPr>
        <p:spPr>
          <a:xfrm>
            <a:off x="85725" y="268478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956F6-D3D0-4E8E-A9FC-BAA4BE27B7EC}"/>
              </a:ext>
            </a:extLst>
          </p:cNvPr>
          <p:cNvSpPr/>
          <p:nvPr/>
        </p:nvSpPr>
        <p:spPr>
          <a:xfrm>
            <a:off x="85725" y="340868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78767-8C08-48BC-AC1D-2078C404E8F6}"/>
              </a:ext>
            </a:extLst>
          </p:cNvPr>
          <p:cNvSpPr/>
          <p:nvPr/>
        </p:nvSpPr>
        <p:spPr>
          <a:xfrm>
            <a:off x="85725" y="409511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62639B-B633-4BF1-9316-303BDE7A21CA}"/>
              </a:ext>
            </a:extLst>
          </p:cNvPr>
          <p:cNvSpPr/>
          <p:nvPr/>
        </p:nvSpPr>
        <p:spPr>
          <a:xfrm>
            <a:off x="85725" y="481647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8DE3D-00F3-4E83-AFA1-859A3A1EE582}"/>
              </a:ext>
            </a:extLst>
          </p:cNvPr>
          <p:cNvSpPr/>
          <p:nvPr/>
        </p:nvSpPr>
        <p:spPr>
          <a:xfrm>
            <a:off x="85725" y="553783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62CEFC-8734-48C0-8CAB-56A1A3879D14}"/>
              </a:ext>
            </a:extLst>
          </p:cNvPr>
          <p:cNvSpPr txBox="1"/>
          <p:nvPr/>
        </p:nvSpPr>
        <p:spPr>
          <a:xfrm>
            <a:off x="9110980" y="6153310"/>
            <a:ext cx="176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as seller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93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41CB8-9378-4635-8DA3-EAF1CEB7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614362"/>
            <a:ext cx="4953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8DBE6A-6E2F-4808-8A52-0A72E30B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600075"/>
            <a:ext cx="4867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1DEFA4-36BC-47F0-94BD-602856F9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604837"/>
            <a:ext cx="4086225" cy="5648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8BB3FE-6467-41C0-8AB1-9D30F51B3AE4}"/>
              </a:ext>
            </a:extLst>
          </p:cNvPr>
          <p:cNvSpPr txBox="1"/>
          <p:nvPr/>
        </p:nvSpPr>
        <p:spPr>
          <a:xfrm>
            <a:off x="6400800" y="2043440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order info</a:t>
            </a:r>
          </a:p>
        </p:txBody>
      </p:sp>
    </p:spTree>
    <p:extLst>
      <p:ext uri="{BB962C8B-B14F-4D97-AF65-F5344CB8AC3E}">
        <p14:creationId xmlns:p14="http://schemas.microsoft.com/office/powerpoint/2010/main" val="300561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2D831-094F-4F54-91E2-722F07C0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585787"/>
            <a:ext cx="46577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FDC811-BB57-4D36-9DAF-C903E4CFB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2" b="8450"/>
          <a:stretch/>
        </p:blipFill>
        <p:spPr>
          <a:xfrm>
            <a:off x="1249680" y="33414"/>
            <a:ext cx="9286240" cy="68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77FA3-9D07-42BB-958E-7D891F1E07D6}"/>
              </a:ext>
            </a:extLst>
          </p:cNvPr>
          <p:cNvSpPr/>
          <p:nvPr/>
        </p:nvSpPr>
        <p:spPr>
          <a:xfrm>
            <a:off x="85725" y="91440"/>
            <a:ext cx="11897360" cy="66344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89860-123E-4992-A6C8-655468E27251}"/>
              </a:ext>
            </a:extLst>
          </p:cNvPr>
          <p:cNvSpPr/>
          <p:nvPr/>
        </p:nvSpPr>
        <p:spPr>
          <a:xfrm>
            <a:off x="4674235" y="91440"/>
            <a:ext cx="18478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Seller Sign-Up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5D5BE-4A3A-405F-9EF5-B3A4F4C5F4C1}"/>
              </a:ext>
            </a:extLst>
          </p:cNvPr>
          <p:cNvSpPr/>
          <p:nvPr/>
        </p:nvSpPr>
        <p:spPr>
          <a:xfrm>
            <a:off x="3105150" y="108331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8E2D-F88A-4BAB-ACB9-4BC8BC49C06C}"/>
              </a:ext>
            </a:extLst>
          </p:cNvPr>
          <p:cNvSpPr/>
          <p:nvPr/>
        </p:nvSpPr>
        <p:spPr>
          <a:xfrm>
            <a:off x="3105150" y="188404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EEF12-BCC9-4E78-A1DC-E942ED1C68F7}"/>
              </a:ext>
            </a:extLst>
          </p:cNvPr>
          <p:cNvSpPr/>
          <p:nvPr/>
        </p:nvSpPr>
        <p:spPr>
          <a:xfrm>
            <a:off x="3105150" y="270827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9AD50-8900-4028-912A-312C07CEDC9C}"/>
              </a:ext>
            </a:extLst>
          </p:cNvPr>
          <p:cNvSpPr/>
          <p:nvPr/>
        </p:nvSpPr>
        <p:spPr>
          <a:xfrm>
            <a:off x="3105150" y="340868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49572-A543-4ED4-AA8F-AE1F6B506540}"/>
              </a:ext>
            </a:extLst>
          </p:cNvPr>
          <p:cNvSpPr/>
          <p:nvPr/>
        </p:nvSpPr>
        <p:spPr>
          <a:xfrm>
            <a:off x="3105150" y="551751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2F891-49F2-4C1D-AD9D-750754222995}"/>
              </a:ext>
            </a:extLst>
          </p:cNvPr>
          <p:cNvSpPr/>
          <p:nvPr/>
        </p:nvSpPr>
        <p:spPr>
          <a:xfrm>
            <a:off x="3105150" y="481647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B928-3A5B-4A6D-B165-B2C5D35E99C9}"/>
              </a:ext>
            </a:extLst>
          </p:cNvPr>
          <p:cNvSpPr/>
          <p:nvPr/>
        </p:nvSpPr>
        <p:spPr>
          <a:xfrm>
            <a:off x="3105150" y="409511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CE9DE-C6A7-42E1-AB06-488482EC283D}"/>
              </a:ext>
            </a:extLst>
          </p:cNvPr>
          <p:cNvSpPr/>
          <p:nvPr/>
        </p:nvSpPr>
        <p:spPr>
          <a:xfrm>
            <a:off x="3105150" y="6153310"/>
            <a:ext cx="1733550" cy="432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B703A-983F-4020-A91E-B4764D077C07}"/>
              </a:ext>
            </a:extLst>
          </p:cNvPr>
          <p:cNvSpPr/>
          <p:nvPr/>
        </p:nvSpPr>
        <p:spPr>
          <a:xfrm>
            <a:off x="85725" y="107696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0D218-4791-4CC5-A0FB-678A5F694C03}"/>
              </a:ext>
            </a:extLst>
          </p:cNvPr>
          <p:cNvSpPr/>
          <p:nvPr/>
        </p:nvSpPr>
        <p:spPr>
          <a:xfrm>
            <a:off x="85725" y="188404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EF8AF-4717-450A-9134-5AE21442221B}"/>
              </a:ext>
            </a:extLst>
          </p:cNvPr>
          <p:cNvSpPr/>
          <p:nvPr/>
        </p:nvSpPr>
        <p:spPr>
          <a:xfrm>
            <a:off x="85725" y="268478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956F6-D3D0-4E8E-A9FC-BAA4BE27B7EC}"/>
              </a:ext>
            </a:extLst>
          </p:cNvPr>
          <p:cNvSpPr/>
          <p:nvPr/>
        </p:nvSpPr>
        <p:spPr>
          <a:xfrm>
            <a:off x="85725" y="340868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78767-8C08-48BC-AC1D-2078C404E8F6}"/>
              </a:ext>
            </a:extLst>
          </p:cNvPr>
          <p:cNvSpPr/>
          <p:nvPr/>
        </p:nvSpPr>
        <p:spPr>
          <a:xfrm>
            <a:off x="85725" y="409511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GST no.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62639B-B633-4BF1-9316-303BDE7A21CA}"/>
              </a:ext>
            </a:extLst>
          </p:cNvPr>
          <p:cNvSpPr/>
          <p:nvPr/>
        </p:nvSpPr>
        <p:spPr>
          <a:xfrm>
            <a:off x="85725" y="481647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8DE3D-00F3-4E83-AFA1-859A3A1EE582}"/>
              </a:ext>
            </a:extLst>
          </p:cNvPr>
          <p:cNvSpPr/>
          <p:nvPr/>
        </p:nvSpPr>
        <p:spPr>
          <a:xfrm>
            <a:off x="85725" y="553783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58A0-EB91-4344-96D2-20AD9514870B}"/>
              </a:ext>
            </a:extLst>
          </p:cNvPr>
          <p:cNvSpPr txBox="1"/>
          <p:nvPr/>
        </p:nvSpPr>
        <p:spPr>
          <a:xfrm>
            <a:off x="9110980" y="6153310"/>
            <a:ext cx="176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as buyer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1CF17B-DB93-4C2D-AA62-9DD85FF1B042}"/>
              </a:ext>
            </a:extLst>
          </p:cNvPr>
          <p:cNvSpPr/>
          <p:nvPr/>
        </p:nvSpPr>
        <p:spPr>
          <a:xfrm>
            <a:off x="171450" y="133350"/>
            <a:ext cx="11811000" cy="6610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C38A-BCFB-4A3C-8A86-5C8CE83C7F23}"/>
              </a:ext>
            </a:extLst>
          </p:cNvPr>
          <p:cNvSpPr/>
          <p:nvPr/>
        </p:nvSpPr>
        <p:spPr>
          <a:xfrm>
            <a:off x="2478879" y="1323975"/>
            <a:ext cx="6905625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A8008-BF7F-45AB-8092-7285CDC8C20C}"/>
              </a:ext>
            </a:extLst>
          </p:cNvPr>
          <p:cNvSpPr/>
          <p:nvPr/>
        </p:nvSpPr>
        <p:spPr>
          <a:xfrm>
            <a:off x="2555079" y="2486025"/>
            <a:ext cx="20383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UserName</a:t>
            </a:r>
            <a:r>
              <a:rPr lang="en-US" dirty="0"/>
              <a:t>/mobile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0185D-B291-4FFE-AAEE-4B2D2C7BE91B}"/>
              </a:ext>
            </a:extLst>
          </p:cNvPr>
          <p:cNvSpPr/>
          <p:nvPr/>
        </p:nvSpPr>
        <p:spPr>
          <a:xfrm>
            <a:off x="2555079" y="3286125"/>
            <a:ext cx="20383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06FEC-1858-4DFD-B812-065F18FECEB9}"/>
              </a:ext>
            </a:extLst>
          </p:cNvPr>
          <p:cNvSpPr/>
          <p:nvPr/>
        </p:nvSpPr>
        <p:spPr>
          <a:xfrm>
            <a:off x="4933947" y="2486025"/>
            <a:ext cx="440531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999B8-2ACF-4BE2-9688-B071983059EB}"/>
              </a:ext>
            </a:extLst>
          </p:cNvPr>
          <p:cNvSpPr/>
          <p:nvPr/>
        </p:nvSpPr>
        <p:spPr>
          <a:xfrm>
            <a:off x="4933945" y="3267075"/>
            <a:ext cx="440531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19071-F5D4-46DF-8FD8-5ED7B9149287}"/>
              </a:ext>
            </a:extLst>
          </p:cNvPr>
          <p:cNvSpPr/>
          <p:nvPr/>
        </p:nvSpPr>
        <p:spPr>
          <a:xfrm>
            <a:off x="4933945" y="4086225"/>
            <a:ext cx="440531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D80A2-4E1D-44D8-885D-679DE48543B5}"/>
              </a:ext>
            </a:extLst>
          </p:cNvPr>
          <p:cNvSpPr txBox="1"/>
          <p:nvPr/>
        </p:nvSpPr>
        <p:spPr>
          <a:xfrm>
            <a:off x="4933945" y="4924425"/>
            <a:ext cx="212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password!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D1AF4-20FC-45F3-82A4-C0D7C1A140CE}"/>
              </a:ext>
            </a:extLst>
          </p:cNvPr>
          <p:cNvSpPr txBox="1"/>
          <p:nvPr/>
        </p:nvSpPr>
        <p:spPr>
          <a:xfrm>
            <a:off x="4933945" y="54350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78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478570-2B19-4600-BA27-0EFF2FF3C7C4}"/>
              </a:ext>
            </a:extLst>
          </p:cNvPr>
          <p:cNvSpPr/>
          <p:nvPr/>
        </p:nvSpPr>
        <p:spPr>
          <a:xfrm>
            <a:off x="123825" y="95250"/>
            <a:ext cx="11991975" cy="6762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1AD2-38AB-400F-9566-CC34BB2596E2}"/>
              </a:ext>
            </a:extLst>
          </p:cNvPr>
          <p:cNvSpPr/>
          <p:nvPr/>
        </p:nvSpPr>
        <p:spPr>
          <a:xfrm>
            <a:off x="3305175" y="219075"/>
            <a:ext cx="41338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Item/ Edit Item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52544-1776-4819-A4FC-FDF748D8C87F}"/>
              </a:ext>
            </a:extLst>
          </p:cNvPr>
          <p:cNvSpPr/>
          <p:nvPr/>
        </p:nvSpPr>
        <p:spPr>
          <a:xfrm>
            <a:off x="519112" y="882016"/>
            <a:ext cx="11153775" cy="5747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79E29-F84C-46BF-B69A-A02C3B62E8A0}"/>
              </a:ext>
            </a:extLst>
          </p:cNvPr>
          <p:cNvSpPr/>
          <p:nvPr/>
        </p:nvSpPr>
        <p:spPr>
          <a:xfrm>
            <a:off x="3733800" y="2383796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2C150-CF18-4235-BEF5-50AE0FDD851C}"/>
              </a:ext>
            </a:extLst>
          </p:cNvPr>
          <p:cNvSpPr/>
          <p:nvPr/>
        </p:nvSpPr>
        <p:spPr>
          <a:xfrm>
            <a:off x="714375" y="2377446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Name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4C409-1FAB-4936-B17B-140B407F8DD8}"/>
              </a:ext>
            </a:extLst>
          </p:cNvPr>
          <p:cNvSpPr/>
          <p:nvPr/>
        </p:nvSpPr>
        <p:spPr>
          <a:xfrm>
            <a:off x="3733800" y="3075946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F4208-1A77-4AA5-BE55-7F1FCE77F217}"/>
              </a:ext>
            </a:extLst>
          </p:cNvPr>
          <p:cNvSpPr/>
          <p:nvPr/>
        </p:nvSpPr>
        <p:spPr>
          <a:xfrm>
            <a:off x="714375" y="3076104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AA75C-9F4F-45B4-A08B-C744E7A5304D}"/>
              </a:ext>
            </a:extLst>
          </p:cNvPr>
          <p:cNvSpPr/>
          <p:nvPr/>
        </p:nvSpPr>
        <p:spPr>
          <a:xfrm>
            <a:off x="3733800" y="3799528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771F1-80C8-43CC-A07D-02EC3D22F173}"/>
              </a:ext>
            </a:extLst>
          </p:cNvPr>
          <p:cNvSpPr/>
          <p:nvPr/>
        </p:nvSpPr>
        <p:spPr>
          <a:xfrm>
            <a:off x="714375" y="3793178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CompanyName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CF72E-B76F-47BA-9C74-BB50D75F262B}"/>
              </a:ext>
            </a:extLst>
          </p:cNvPr>
          <p:cNvSpPr/>
          <p:nvPr/>
        </p:nvSpPr>
        <p:spPr>
          <a:xfrm>
            <a:off x="3733800" y="452311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2512-7111-4016-A9B0-CA209487716A}"/>
              </a:ext>
            </a:extLst>
          </p:cNvPr>
          <p:cNvSpPr/>
          <p:nvPr/>
        </p:nvSpPr>
        <p:spPr>
          <a:xfrm>
            <a:off x="714375" y="451676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9EC65-859C-4A4D-B847-B0375A0C81AE}"/>
              </a:ext>
            </a:extLst>
          </p:cNvPr>
          <p:cNvSpPr/>
          <p:nvPr/>
        </p:nvSpPr>
        <p:spPr>
          <a:xfrm>
            <a:off x="3733800" y="1732284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F5F2E-AA67-469C-B686-4A0C1893E06E}"/>
              </a:ext>
            </a:extLst>
          </p:cNvPr>
          <p:cNvSpPr/>
          <p:nvPr/>
        </p:nvSpPr>
        <p:spPr>
          <a:xfrm>
            <a:off x="714375" y="1725934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Id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871EB-6E4F-498C-A6DC-53317F92895A}"/>
              </a:ext>
            </a:extLst>
          </p:cNvPr>
          <p:cNvSpPr/>
          <p:nvPr/>
        </p:nvSpPr>
        <p:spPr>
          <a:xfrm>
            <a:off x="3733800" y="5263517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CAC384-E2C2-4844-8853-E5CB03F13E23}"/>
              </a:ext>
            </a:extLst>
          </p:cNvPr>
          <p:cNvSpPr/>
          <p:nvPr/>
        </p:nvSpPr>
        <p:spPr>
          <a:xfrm>
            <a:off x="714375" y="527812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571A0D-FDDB-4F67-BE0F-2D6141EA91A0}"/>
              </a:ext>
            </a:extLst>
          </p:cNvPr>
          <p:cNvSpPr/>
          <p:nvPr/>
        </p:nvSpPr>
        <p:spPr>
          <a:xfrm>
            <a:off x="714375" y="1033147"/>
            <a:ext cx="26860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57927-342D-410B-8678-5E0C1D2F3FD3}"/>
              </a:ext>
            </a:extLst>
          </p:cNvPr>
          <p:cNvSpPr/>
          <p:nvPr/>
        </p:nvSpPr>
        <p:spPr>
          <a:xfrm>
            <a:off x="3733800" y="5946458"/>
            <a:ext cx="41338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Item/ 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D0D5C-7134-4179-B49A-0E612446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561975"/>
            <a:ext cx="5238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DA9C2-C356-4E85-8921-85B1FD4D74AE}"/>
              </a:ext>
            </a:extLst>
          </p:cNvPr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B6DA8-9254-4356-BE57-8981D9C69CEA}"/>
              </a:ext>
            </a:extLst>
          </p:cNvPr>
          <p:cNvSpPr/>
          <p:nvPr/>
        </p:nvSpPr>
        <p:spPr>
          <a:xfrm>
            <a:off x="0" y="-52847"/>
            <a:ext cx="12192000" cy="976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2BE3-F044-4ADD-B9A9-7CA28EBD9D38}"/>
              </a:ext>
            </a:extLst>
          </p:cNvPr>
          <p:cNvSpPr/>
          <p:nvPr/>
        </p:nvSpPr>
        <p:spPr>
          <a:xfrm>
            <a:off x="2019300" y="285749"/>
            <a:ext cx="3486150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B5511-F2C4-46BB-A2BA-91441D3B08FE}"/>
              </a:ext>
            </a:extLst>
          </p:cNvPr>
          <p:cNvSpPr/>
          <p:nvPr/>
        </p:nvSpPr>
        <p:spPr>
          <a:xfrm>
            <a:off x="104775" y="285749"/>
            <a:ext cx="18002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BC7F5-5288-4661-BF93-382321C5EBF4}"/>
              </a:ext>
            </a:extLst>
          </p:cNvPr>
          <p:cNvSpPr/>
          <p:nvPr/>
        </p:nvSpPr>
        <p:spPr>
          <a:xfrm>
            <a:off x="6867525" y="285748"/>
            <a:ext cx="16478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9A336-AEA2-4E15-9F2E-22DD16028650}"/>
              </a:ext>
            </a:extLst>
          </p:cNvPr>
          <p:cNvSpPr/>
          <p:nvPr/>
        </p:nvSpPr>
        <p:spPr>
          <a:xfrm>
            <a:off x="8705850" y="285747"/>
            <a:ext cx="16478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CAA32-ADF0-4BAC-86FD-55CF2BF86F9F}"/>
              </a:ext>
            </a:extLst>
          </p:cNvPr>
          <p:cNvSpPr/>
          <p:nvPr/>
        </p:nvSpPr>
        <p:spPr>
          <a:xfrm>
            <a:off x="0" y="923919"/>
            <a:ext cx="12192000" cy="1314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68DDA-8F95-46B8-A04D-C4B0C5A08B9A}"/>
              </a:ext>
            </a:extLst>
          </p:cNvPr>
          <p:cNvSpPr/>
          <p:nvPr/>
        </p:nvSpPr>
        <p:spPr>
          <a:xfrm>
            <a:off x="276225" y="1228724"/>
            <a:ext cx="1533525" cy="762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89A87-88F9-4151-AB69-2C5870901D4D}"/>
              </a:ext>
            </a:extLst>
          </p:cNvPr>
          <p:cNvSpPr/>
          <p:nvPr/>
        </p:nvSpPr>
        <p:spPr>
          <a:xfrm>
            <a:off x="2228850" y="1228724"/>
            <a:ext cx="1533525" cy="762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Catagory2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93BDC-9225-44EA-9499-07630B31BD28}"/>
              </a:ext>
            </a:extLst>
          </p:cNvPr>
          <p:cNvSpPr/>
          <p:nvPr/>
        </p:nvSpPr>
        <p:spPr>
          <a:xfrm>
            <a:off x="4286250" y="1238248"/>
            <a:ext cx="1533525" cy="762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Catagory3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B0E30-9E8D-436F-A274-757FEF94E25D}"/>
              </a:ext>
            </a:extLst>
          </p:cNvPr>
          <p:cNvSpPr/>
          <p:nvPr/>
        </p:nvSpPr>
        <p:spPr>
          <a:xfrm>
            <a:off x="6391275" y="1228724"/>
            <a:ext cx="1533525" cy="762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Catagory4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73998-45A7-4765-9CFB-C9C2C7C0C824}"/>
              </a:ext>
            </a:extLst>
          </p:cNvPr>
          <p:cNvSpPr/>
          <p:nvPr/>
        </p:nvSpPr>
        <p:spPr>
          <a:xfrm>
            <a:off x="8429625" y="1228724"/>
            <a:ext cx="1533525" cy="762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Catagory6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2C76E-04FB-4C4D-B698-6A41AA658383}"/>
              </a:ext>
            </a:extLst>
          </p:cNvPr>
          <p:cNvSpPr/>
          <p:nvPr/>
        </p:nvSpPr>
        <p:spPr>
          <a:xfrm>
            <a:off x="10467975" y="1228724"/>
            <a:ext cx="1533525" cy="762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Catagory6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FA200-F492-46E1-8B19-91B0C12174C0}"/>
              </a:ext>
            </a:extLst>
          </p:cNvPr>
          <p:cNvSpPr/>
          <p:nvPr/>
        </p:nvSpPr>
        <p:spPr>
          <a:xfrm>
            <a:off x="0" y="2238374"/>
            <a:ext cx="12192000" cy="23812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Image(</a:t>
            </a:r>
            <a:r>
              <a:rPr lang="en-US" dirty="0" err="1"/>
              <a:t>SlidShow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11AD8-7381-4F61-A2A0-837FF8BA8AA7}"/>
              </a:ext>
            </a:extLst>
          </p:cNvPr>
          <p:cNvSpPr/>
          <p:nvPr/>
        </p:nvSpPr>
        <p:spPr>
          <a:xfrm>
            <a:off x="0" y="4552948"/>
            <a:ext cx="12192000" cy="161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3B861-3E88-4B2B-9512-F84891C3AFA3}"/>
              </a:ext>
            </a:extLst>
          </p:cNvPr>
          <p:cNvSpPr/>
          <p:nvPr/>
        </p:nvSpPr>
        <p:spPr>
          <a:xfrm>
            <a:off x="10544175" y="285747"/>
            <a:ext cx="14573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AboutUs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C7F8D-DF2C-4B5C-89E9-69ADF9E5150E}"/>
              </a:ext>
            </a:extLst>
          </p:cNvPr>
          <p:cNvSpPr/>
          <p:nvPr/>
        </p:nvSpPr>
        <p:spPr>
          <a:xfrm>
            <a:off x="0" y="6196013"/>
            <a:ext cx="12192000" cy="752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21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2FFA7C8-1DF1-458B-9DDB-01E0EB9FC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628775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00AB1-BC64-4FCF-8F28-26AB3596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4" y="241389"/>
            <a:ext cx="5070475" cy="6375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11BF2-6C11-4689-B686-EEF84ED1265C}"/>
              </a:ext>
            </a:extLst>
          </p:cNvPr>
          <p:cNvSpPr txBox="1"/>
          <p:nvPr/>
        </p:nvSpPr>
        <p:spPr>
          <a:xfrm>
            <a:off x="5842000" y="2651761"/>
            <a:ext cx="1952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 add to cart option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4740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3AC64-11E9-4DB8-98E4-D866431411E3}"/>
              </a:ext>
            </a:extLst>
          </p:cNvPr>
          <p:cNvSpPr/>
          <p:nvPr/>
        </p:nvSpPr>
        <p:spPr>
          <a:xfrm>
            <a:off x="2190749" y="333375"/>
            <a:ext cx="7924801" cy="63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40E16-0BED-4FE1-BA86-A143E4E9256E}"/>
              </a:ext>
            </a:extLst>
          </p:cNvPr>
          <p:cNvSpPr txBox="1"/>
          <p:nvPr/>
        </p:nvSpPr>
        <p:spPr>
          <a:xfrm>
            <a:off x="2390775" y="638175"/>
            <a:ext cx="352425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IN" dirty="0"/>
              <a:t>our Profile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Name</a:t>
            </a:r>
          </a:p>
          <a:p>
            <a:r>
              <a:rPr lang="en-IN" dirty="0"/>
              <a:t>Email</a:t>
            </a:r>
          </a:p>
          <a:p>
            <a:r>
              <a:rPr lang="en-IN" dirty="0"/>
              <a:t>Mobile number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Edit profile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30009-59B0-4F4C-8D6D-02FED2D5AA66}"/>
              </a:ext>
            </a:extLst>
          </p:cNvPr>
          <p:cNvSpPr txBox="1"/>
          <p:nvPr/>
        </p:nvSpPr>
        <p:spPr>
          <a:xfrm>
            <a:off x="6753225" y="1276350"/>
            <a:ext cx="336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order – Track or cancel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Deactivate account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B7963-3D6C-4B75-8789-C4CCB5257F36}"/>
              </a:ext>
            </a:extLst>
          </p:cNvPr>
          <p:cNvSpPr txBox="1"/>
          <p:nvPr/>
        </p:nvSpPr>
        <p:spPr>
          <a:xfrm>
            <a:off x="7991475" y="638175"/>
            <a:ext cx="1895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4964E-7ABA-486A-9ED0-2E4F4CEA4FBD}"/>
              </a:ext>
            </a:extLst>
          </p:cNvPr>
          <p:cNvSpPr txBox="1"/>
          <p:nvPr/>
        </p:nvSpPr>
        <p:spPr>
          <a:xfrm>
            <a:off x="4410075" y="30110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User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E868E-57C3-4194-985D-491524A2947C}"/>
              </a:ext>
            </a:extLst>
          </p:cNvPr>
          <p:cNvSpPr txBox="1"/>
          <p:nvPr/>
        </p:nvSpPr>
        <p:spPr>
          <a:xfrm>
            <a:off x="2366962" y="276225"/>
            <a:ext cx="6781800" cy="6305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A2153-23FE-4923-803C-15201F2058E4}"/>
              </a:ext>
            </a:extLst>
          </p:cNvPr>
          <p:cNvSpPr txBox="1"/>
          <p:nvPr/>
        </p:nvSpPr>
        <p:spPr>
          <a:xfrm>
            <a:off x="4171950" y="276225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Your Order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186B4-27E0-4A7E-A46F-F62BA54CDFBB}"/>
              </a:ext>
            </a:extLst>
          </p:cNvPr>
          <p:cNvSpPr/>
          <p:nvPr/>
        </p:nvSpPr>
        <p:spPr>
          <a:xfrm>
            <a:off x="2743200" y="847725"/>
            <a:ext cx="6029325" cy="4581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FE323-726D-4D2C-8839-E5059CF34048}"/>
              </a:ext>
            </a:extLst>
          </p:cNvPr>
          <p:cNvSpPr txBox="1"/>
          <p:nvPr/>
        </p:nvSpPr>
        <p:spPr>
          <a:xfrm>
            <a:off x="2990850" y="131445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orders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6C003-1F01-4E38-8102-53FCDB57F137}"/>
              </a:ext>
            </a:extLst>
          </p:cNvPr>
          <p:cNvSpPr txBox="1"/>
          <p:nvPr/>
        </p:nvSpPr>
        <p:spPr>
          <a:xfrm>
            <a:off x="5876925" y="137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C5425-5483-46C1-9ED1-3BE852B8199C}"/>
              </a:ext>
            </a:extLst>
          </p:cNvPr>
          <p:cNvSpPr txBox="1"/>
          <p:nvPr/>
        </p:nvSpPr>
        <p:spPr>
          <a:xfrm>
            <a:off x="7400925" y="1400175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DC6EB-508F-4309-93DE-10EE2C496BCB}"/>
              </a:ext>
            </a:extLst>
          </p:cNvPr>
          <p:cNvSpPr txBox="1"/>
          <p:nvPr/>
        </p:nvSpPr>
        <p:spPr>
          <a:xfrm>
            <a:off x="7934325" y="60102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6332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128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Atitkumar Machhirke</dc:creator>
  <cp:lastModifiedBy>Sahana Y S</cp:lastModifiedBy>
  <cp:revision>17</cp:revision>
  <dcterms:created xsi:type="dcterms:W3CDTF">2021-04-08T10:24:02Z</dcterms:created>
  <dcterms:modified xsi:type="dcterms:W3CDTF">2021-04-09T04:23:27Z</dcterms:modified>
</cp:coreProperties>
</file>