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9" r:id="rId3"/>
    <p:sldId id="260" r:id="rId4"/>
    <p:sldId id="262" r:id="rId5"/>
    <p:sldId id="261" r:id="rId6"/>
    <p:sldId id="270" r:id="rId7"/>
    <p:sldId id="271" r:id="rId8"/>
    <p:sldId id="265" r:id="rId9"/>
    <p:sldId id="276" r:id="rId10"/>
    <p:sldId id="277" r:id="rId11"/>
    <p:sldId id="278" r:id="rId12"/>
    <p:sldId id="279" r:id="rId13"/>
    <p:sldId id="263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504C"/>
    <a:srgbClr val="FE8D8A"/>
    <a:srgbClr val="FD34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9E81E-8F62-4F3D-A408-DA5E79A2B866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48332-BA92-45B8-9FB9-51CEFDD92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879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2CE5-1BBB-4002-9F63-880A79E50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6456F-2D10-4202-B02B-99A5970AC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89DB0-79D4-4A0D-92F0-900DD590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307D0-68B2-4D1F-B149-7E33F1C8DACA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E2C54-6353-4D1D-86F3-0B8929DA1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D4B1E-C5CE-4084-A45B-8922585A6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9C4C1-6B73-4BAF-B9C0-ED8DBE077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356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A9821-C9F7-43F2-8484-C3DE0168E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ABACF-64C9-4456-839B-DC8C6CC94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4B66F-FAD6-4612-9DB2-D943F56E4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307D0-68B2-4D1F-B149-7E33F1C8DACA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4C21B-928A-4926-BD03-3C0BC1184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C9307-0B97-4AC6-98FB-50FA19A60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9C4C1-6B73-4BAF-B9C0-ED8DBE077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34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C0632F-E701-4E4E-993D-CB8375DDF3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B4ECE-C9E7-4D19-AE06-6190A7565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9D0A8-5FD5-4C1B-BBA7-9BB590DE0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307D0-68B2-4D1F-B149-7E33F1C8DACA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F1902-D76D-4741-8F13-C45CAA878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1E0D9-6930-499E-8292-731FA35AA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9C4C1-6B73-4BAF-B9C0-ED8DBE077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468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3C29D-57BE-49A9-8566-0884A40E2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DBA07-3562-4290-AFB1-0CE81641C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9A27F-97E0-4383-9947-7533F9D63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307D0-68B2-4D1F-B149-7E33F1C8DACA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E175F-825A-4431-88D2-5D32AF0C8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5BF3C-256A-4C77-A2AB-4806D32A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9C4C1-6B73-4BAF-B9C0-ED8DBE077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671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8D87D-49AD-4E3E-B5AE-7D2C0E9EE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AB67F-E10B-422B-98BD-0BA9B8F0B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BEC36-6BC5-45F0-BC9E-D59C5AEE9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307D0-68B2-4D1F-B149-7E33F1C8DACA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AC166-D138-4B62-A69F-FCA46457B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10A29-4F79-487B-AC39-98CB72675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9C4C1-6B73-4BAF-B9C0-ED8DBE077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44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F66A3-C517-437C-AD70-CD15E95BB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1DBDD-3718-4E26-BFF5-39474E9787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74AFC-22E7-4260-88DB-B2B2FE295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F45E0-C59B-4125-9149-3CD637EB8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307D0-68B2-4D1F-B149-7E33F1C8DACA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54083-87FC-45A1-B72C-FC4589329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751BE-33BB-46D4-8A02-EDFA06752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9C4C1-6B73-4BAF-B9C0-ED8DBE077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749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77E1D-2FD4-4C7A-8C3C-A2A713A87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E80FE-C8EC-4EAE-8A54-085389415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D45BF-C867-4576-AA22-7594E1654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41DA6-18C2-4E79-804E-29BE3FFC8A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DE4541-FA22-4F7C-B0B0-A9B024EB0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ACA942-19D6-44AA-938D-92330D80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307D0-68B2-4D1F-B149-7E33F1C8DACA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B2CCC6-860B-46FB-BF06-8647CF31A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B85194-CECC-4F8A-9582-D4108DE1B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9C4C1-6B73-4BAF-B9C0-ED8DBE077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03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722D-9D15-485F-B9CA-EFCD19FC2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EF0018-D6EF-40E4-BA03-370D9997B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307D0-68B2-4D1F-B149-7E33F1C8DACA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B1C17E-6453-4AE7-83B3-451B75A2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6781A-D90E-4E82-A15A-DFBC25D4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9C4C1-6B73-4BAF-B9C0-ED8DBE077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051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31C80B-F2D8-4DBB-8058-D02469C64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307D0-68B2-4D1F-B149-7E33F1C8DACA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6B99AC-7B0E-42CD-9EE7-5F7826053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9078C0-E27B-4845-9180-A08A1F06A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9C4C1-6B73-4BAF-B9C0-ED8DBE077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508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886D3-28DB-479A-B8A3-F1A9AC1E4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2066F-DCFC-477E-988F-54B00DCE8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1EE087-F637-4873-B97B-611BA0486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786BF-BBE7-46DE-ABF2-9BCB6EA20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307D0-68B2-4D1F-B149-7E33F1C8DACA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CF184-15F1-4911-9531-DEB320BF7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29590-2F04-4B5F-B22A-29A393213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9C4C1-6B73-4BAF-B9C0-ED8DBE077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712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D0E2-E259-4303-A3CD-2405073AE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395933-8155-4F30-9E4A-13D9D4AD62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69B43-F00A-473C-AFC1-5BE533F3A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2BBD1-3321-45B4-8FAD-1F931838A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307D0-68B2-4D1F-B149-7E33F1C8DACA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87245-C6CF-411D-A7B9-A73B4860F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AF4A3-8F52-4DAC-BFBB-4C4875D48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9C4C1-6B73-4BAF-B9C0-ED8DBE077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86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0AA2E7-B479-4B8C-BB92-3A4EDDF84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ABF2D-C3B8-42C2-8FF4-34F8E84C2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8C77E-62F3-4CD7-A316-FB1758A73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307D0-68B2-4D1F-B149-7E33F1C8DACA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76D0B-E16F-46C1-9A48-195E0842A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38CDD-8B32-439A-87B7-FB3225E21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9C4C1-6B73-4BAF-B9C0-ED8DBE077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52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C77FA3-9D07-42BB-958E-7D891F1E07D6}"/>
              </a:ext>
            </a:extLst>
          </p:cNvPr>
          <p:cNvSpPr/>
          <p:nvPr/>
        </p:nvSpPr>
        <p:spPr>
          <a:xfrm>
            <a:off x="0" y="72390"/>
            <a:ext cx="11897360" cy="66344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589860-123E-4992-A6C8-655468E27251}"/>
              </a:ext>
            </a:extLst>
          </p:cNvPr>
          <p:cNvSpPr/>
          <p:nvPr/>
        </p:nvSpPr>
        <p:spPr>
          <a:xfrm>
            <a:off x="4683760" y="209550"/>
            <a:ext cx="1847850" cy="6858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Sign-Up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15D5BE-4A3A-405F-9EF5-B3A4F4C5F4C1}"/>
              </a:ext>
            </a:extLst>
          </p:cNvPr>
          <p:cNvSpPr/>
          <p:nvPr/>
        </p:nvSpPr>
        <p:spPr>
          <a:xfrm>
            <a:off x="3105150" y="1083310"/>
            <a:ext cx="7772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808E2D-F88A-4BAB-ACB9-4BC8BC49C06C}"/>
              </a:ext>
            </a:extLst>
          </p:cNvPr>
          <p:cNvSpPr/>
          <p:nvPr/>
        </p:nvSpPr>
        <p:spPr>
          <a:xfrm>
            <a:off x="3105150" y="1884045"/>
            <a:ext cx="7772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5EEF12-BCC9-4E78-A1DC-E942ED1C68F7}"/>
              </a:ext>
            </a:extLst>
          </p:cNvPr>
          <p:cNvSpPr/>
          <p:nvPr/>
        </p:nvSpPr>
        <p:spPr>
          <a:xfrm>
            <a:off x="3105150" y="2708275"/>
            <a:ext cx="7772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E9AD50-8900-4028-912A-312C07CEDC9C}"/>
              </a:ext>
            </a:extLst>
          </p:cNvPr>
          <p:cNvSpPr/>
          <p:nvPr/>
        </p:nvSpPr>
        <p:spPr>
          <a:xfrm>
            <a:off x="3105150" y="3408680"/>
            <a:ext cx="7772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D49572-A543-4ED4-AA8F-AE1F6B506540}"/>
              </a:ext>
            </a:extLst>
          </p:cNvPr>
          <p:cNvSpPr/>
          <p:nvPr/>
        </p:nvSpPr>
        <p:spPr>
          <a:xfrm>
            <a:off x="3105150" y="5517515"/>
            <a:ext cx="7772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52F891-49F2-4C1D-AD9D-750754222995}"/>
              </a:ext>
            </a:extLst>
          </p:cNvPr>
          <p:cNvSpPr/>
          <p:nvPr/>
        </p:nvSpPr>
        <p:spPr>
          <a:xfrm>
            <a:off x="3105150" y="4816475"/>
            <a:ext cx="7772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27B928-3A5B-4A6D-B165-B2C5D35E99C9}"/>
              </a:ext>
            </a:extLst>
          </p:cNvPr>
          <p:cNvSpPr/>
          <p:nvPr/>
        </p:nvSpPr>
        <p:spPr>
          <a:xfrm>
            <a:off x="3105150" y="4095115"/>
            <a:ext cx="7772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ACE9DE-C6A7-42E1-AB06-488482EC283D}"/>
              </a:ext>
            </a:extLst>
          </p:cNvPr>
          <p:cNvSpPr/>
          <p:nvPr/>
        </p:nvSpPr>
        <p:spPr>
          <a:xfrm>
            <a:off x="6169660" y="6162516"/>
            <a:ext cx="1733550" cy="43275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1B703A-983F-4020-A91E-B4764D077C07}"/>
              </a:ext>
            </a:extLst>
          </p:cNvPr>
          <p:cNvSpPr/>
          <p:nvPr/>
        </p:nvSpPr>
        <p:spPr>
          <a:xfrm>
            <a:off x="85725" y="1076960"/>
            <a:ext cx="287655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First Name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B0D218-4791-4CC5-A0FB-678A5F694C03}"/>
              </a:ext>
            </a:extLst>
          </p:cNvPr>
          <p:cNvSpPr/>
          <p:nvPr/>
        </p:nvSpPr>
        <p:spPr>
          <a:xfrm>
            <a:off x="85725" y="1884045"/>
            <a:ext cx="287655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Last Name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7EF8AF-4717-450A-9134-5AE21442221B}"/>
              </a:ext>
            </a:extLst>
          </p:cNvPr>
          <p:cNvSpPr/>
          <p:nvPr/>
        </p:nvSpPr>
        <p:spPr>
          <a:xfrm>
            <a:off x="85725" y="2684780"/>
            <a:ext cx="287655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Mobile no.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956F6-D3D0-4E8E-A9FC-BAA4BE27B7EC}"/>
              </a:ext>
            </a:extLst>
          </p:cNvPr>
          <p:cNvSpPr/>
          <p:nvPr/>
        </p:nvSpPr>
        <p:spPr>
          <a:xfrm>
            <a:off x="85725" y="3408680"/>
            <a:ext cx="287655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Email id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D78767-8C08-48BC-AC1D-2078C404E8F6}"/>
              </a:ext>
            </a:extLst>
          </p:cNvPr>
          <p:cNvSpPr/>
          <p:nvPr/>
        </p:nvSpPr>
        <p:spPr>
          <a:xfrm>
            <a:off x="85725" y="4095115"/>
            <a:ext cx="287655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Gender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62639B-B633-4BF1-9316-303BDE7A21CA}"/>
              </a:ext>
            </a:extLst>
          </p:cNvPr>
          <p:cNvSpPr/>
          <p:nvPr/>
        </p:nvSpPr>
        <p:spPr>
          <a:xfrm>
            <a:off x="85725" y="4816475"/>
            <a:ext cx="287655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Address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28DE3D-00F3-4E83-AFA1-859A3A1EE582}"/>
              </a:ext>
            </a:extLst>
          </p:cNvPr>
          <p:cNvSpPr/>
          <p:nvPr/>
        </p:nvSpPr>
        <p:spPr>
          <a:xfrm>
            <a:off x="85725" y="5537835"/>
            <a:ext cx="287655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E653323-4871-45C3-95DE-42881B8994A7}"/>
              </a:ext>
            </a:extLst>
          </p:cNvPr>
          <p:cNvSpPr/>
          <p:nvPr/>
        </p:nvSpPr>
        <p:spPr>
          <a:xfrm>
            <a:off x="9144000" y="6162516"/>
            <a:ext cx="1733550" cy="432752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8777F7-7A5B-4CAD-B62E-D21FFCDE0ABB}"/>
              </a:ext>
            </a:extLst>
          </p:cNvPr>
          <p:cNvSpPr/>
          <p:nvPr/>
        </p:nvSpPr>
        <p:spPr>
          <a:xfrm>
            <a:off x="3195320" y="6191410"/>
            <a:ext cx="1733550" cy="43275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 as seller</a:t>
            </a:r>
            <a:endParaRPr lang="en-IN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E861BEF-D11A-4D48-AFFB-C7C0D5BED644}"/>
              </a:ext>
            </a:extLst>
          </p:cNvPr>
          <p:cNvSpPr/>
          <p:nvPr/>
        </p:nvSpPr>
        <p:spPr>
          <a:xfrm>
            <a:off x="6169660" y="6126798"/>
            <a:ext cx="1733550" cy="43275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</a:t>
            </a:r>
            <a:endParaRPr lang="en-IN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96A51-15C6-4E4F-BA4F-467C37F37D96}"/>
              </a:ext>
            </a:extLst>
          </p:cNvPr>
          <p:cNvSpPr/>
          <p:nvPr/>
        </p:nvSpPr>
        <p:spPr>
          <a:xfrm>
            <a:off x="9144000" y="6126798"/>
            <a:ext cx="1733550" cy="432752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  <a:endParaRPr lang="en-IN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BB9FEF6-4DD4-4C34-B42C-7311D8413215}"/>
              </a:ext>
            </a:extLst>
          </p:cNvPr>
          <p:cNvSpPr/>
          <p:nvPr/>
        </p:nvSpPr>
        <p:spPr>
          <a:xfrm>
            <a:off x="3195320" y="6155692"/>
            <a:ext cx="1733550" cy="43275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 as seller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0934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5AE70D-A3D2-49CC-B024-11EFC1363678}"/>
              </a:ext>
            </a:extLst>
          </p:cNvPr>
          <p:cNvSpPr txBox="1"/>
          <p:nvPr/>
        </p:nvSpPr>
        <p:spPr>
          <a:xfrm>
            <a:off x="142875" y="180974"/>
            <a:ext cx="11687176" cy="640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B48A1D-AC98-44B2-A01E-49334DE7486C}"/>
              </a:ext>
            </a:extLst>
          </p:cNvPr>
          <p:cNvSpPr/>
          <p:nvPr/>
        </p:nvSpPr>
        <p:spPr>
          <a:xfrm>
            <a:off x="295275" y="476964"/>
            <a:ext cx="1800225" cy="3524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EAB167-DF9A-4390-B509-42098A4C877A}"/>
              </a:ext>
            </a:extLst>
          </p:cNvPr>
          <p:cNvSpPr/>
          <p:nvPr/>
        </p:nvSpPr>
        <p:spPr>
          <a:xfrm>
            <a:off x="6329363" y="525299"/>
            <a:ext cx="1647825" cy="3524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247F5E-6D63-4D41-A92F-71F5AF59021A}"/>
              </a:ext>
            </a:extLst>
          </p:cNvPr>
          <p:cNvSpPr/>
          <p:nvPr/>
        </p:nvSpPr>
        <p:spPr>
          <a:xfrm>
            <a:off x="9960769" y="525297"/>
            <a:ext cx="1647825" cy="3524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D9FB40-D021-4E05-A88B-3E87C814BB29}"/>
              </a:ext>
            </a:extLst>
          </p:cNvPr>
          <p:cNvSpPr/>
          <p:nvPr/>
        </p:nvSpPr>
        <p:spPr>
          <a:xfrm>
            <a:off x="8281988" y="525298"/>
            <a:ext cx="1457325" cy="3524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86FE9F-31B5-4391-8247-9A4FC1C3D5A0}"/>
              </a:ext>
            </a:extLst>
          </p:cNvPr>
          <p:cNvCxnSpPr/>
          <p:nvPr/>
        </p:nvCxnSpPr>
        <p:spPr>
          <a:xfrm>
            <a:off x="161925" y="1438275"/>
            <a:ext cx="116967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308AABD-B4FC-4A07-8A50-ECD2A821AFA1}"/>
              </a:ext>
            </a:extLst>
          </p:cNvPr>
          <p:cNvSpPr txBox="1"/>
          <p:nvPr/>
        </p:nvSpPr>
        <p:spPr>
          <a:xfrm>
            <a:off x="4476751" y="1527803"/>
            <a:ext cx="2876550" cy="37622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Admin</a:t>
            </a:r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CB55B7-EA45-4922-B389-6E7BA0C4353D}"/>
              </a:ext>
            </a:extLst>
          </p:cNvPr>
          <p:cNvCxnSpPr>
            <a:cxnSpLocks/>
          </p:cNvCxnSpPr>
          <p:nvPr/>
        </p:nvCxnSpPr>
        <p:spPr>
          <a:xfrm>
            <a:off x="161925" y="2009775"/>
            <a:ext cx="1169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B666900-522E-4480-B2BE-435A69A8F207}"/>
              </a:ext>
            </a:extLst>
          </p:cNvPr>
          <p:cNvSpPr/>
          <p:nvPr/>
        </p:nvSpPr>
        <p:spPr>
          <a:xfrm>
            <a:off x="161925" y="1990714"/>
            <a:ext cx="11591925" cy="224790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0F39D9-725D-4478-B211-83CA2EBB4692}"/>
              </a:ext>
            </a:extLst>
          </p:cNvPr>
          <p:cNvSpPr/>
          <p:nvPr/>
        </p:nvSpPr>
        <p:spPr>
          <a:xfrm>
            <a:off x="6115050" y="4238620"/>
            <a:ext cx="5638800" cy="234315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A764C5A-5213-4F2B-AB96-B8B9FA09C004}"/>
              </a:ext>
            </a:extLst>
          </p:cNvPr>
          <p:cNvSpPr/>
          <p:nvPr/>
        </p:nvSpPr>
        <p:spPr>
          <a:xfrm>
            <a:off x="123824" y="4238619"/>
            <a:ext cx="5972175" cy="234315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9D1F42-203D-47A9-97B0-CDBD88B5D0BF}"/>
              </a:ext>
            </a:extLst>
          </p:cNvPr>
          <p:cNvSpPr/>
          <p:nvPr/>
        </p:nvSpPr>
        <p:spPr>
          <a:xfrm>
            <a:off x="361949" y="2135025"/>
            <a:ext cx="7500936" cy="18859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List of orders</a:t>
            </a:r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59B7E0-8604-4434-BDA4-D58B884AD589}"/>
              </a:ext>
            </a:extLst>
          </p:cNvPr>
          <p:cNvSpPr/>
          <p:nvPr/>
        </p:nvSpPr>
        <p:spPr>
          <a:xfrm>
            <a:off x="8243887" y="2135024"/>
            <a:ext cx="3128963" cy="56055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Confirm order</a:t>
            </a:r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D089A07-E4FC-4360-9FBB-4B1660296003}"/>
              </a:ext>
            </a:extLst>
          </p:cNvPr>
          <p:cNvSpPr/>
          <p:nvPr/>
        </p:nvSpPr>
        <p:spPr>
          <a:xfrm>
            <a:off x="8243887" y="2804507"/>
            <a:ext cx="3128963" cy="56055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Decline order</a:t>
            </a:r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0D0EED-0F86-49EE-9C97-EE59E526AEBB}"/>
              </a:ext>
            </a:extLst>
          </p:cNvPr>
          <p:cNvSpPr/>
          <p:nvPr/>
        </p:nvSpPr>
        <p:spPr>
          <a:xfrm>
            <a:off x="8243886" y="3460414"/>
            <a:ext cx="3128963" cy="56055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Update order</a:t>
            </a:r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31306C9-5FEA-49DE-8151-BA2E96DEBF78}"/>
              </a:ext>
            </a:extLst>
          </p:cNvPr>
          <p:cNvSpPr/>
          <p:nvPr/>
        </p:nvSpPr>
        <p:spPr>
          <a:xfrm>
            <a:off x="783432" y="4456276"/>
            <a:ext cx="3128963" cy="56055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Manage feedback</a:t>
            </a:r>
            <a:endParaRPr lang="en-IN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BC76056-9A5C-429A-8BBF-6980F6D19E94}"/>
              </a:ext>
            </a:extLst>
          </p:cNvPr>
          <p:cNvSpPr/>
          <p:nvPr/>
        </p:nvSpPr>
        <p:spPr>
          <a:xfrm>
            <a:off x="783432" y="5129919"/>
            <a:ext cx="3128963" cy="56055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Block seller/buyer</a:t>
            </a:r>
            <a:endParaRPr lang="en-I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19E45E-8B89-490A-AC33-AA439CEB623F}"/>
              </a:ext>
            </a:extLst>
          </p:cNvPr>
          <p:cNvSpPr/>
          <p:nvPr/>
        </p:nvSpPr>
        <p:spPr>
          <a:xfrm>
            <a:off x="783431" y="5818565"/>
            <a:ext cx="3128963" cy="56055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Report</a:t>
            </a:r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AE2958E-17EA-4EFA-ADBE-9A30903B04BE}"/>
              </a:ext>
            </a:extLst>
          </p:cNvPr>
          <p:cNvSpPr/>
          <p:nvPr/>
        </p:nvSpPr>
        <p:spPr>
          <a:xfrm>
            <a:off x="7479507" y="4456276"/>
            <a:ext cx="3128963" cy="56055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item</a:t>
            </a: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7D3CF09-AD6F-47A8-82FD-073E1DEC6E6E}"/>
              </a:ext>
            </a:extLst>
          </p:cNvPr>
          <p:cNvSpPr/>
          <p:nvPr/>
        </p:nvSpPr>
        <p:spPr>
          <a:xfrm>
            <a:off x="7479507" y="5129919"/>
            <a:ext cx="3128963" cy="56055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 item</a:t>
            </a:r>
            <a:endParaRPr lang="en-IN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FC54E4-2195-42E4-B964-CA8896DA9BE1}"/>
              </a:ext>
            </a:extLst>
          </p:cNvPr>
          <p:cNvSpPr/>
          <p:nvPr/>
        </p:nvSpPr>
        <p:spPr>
          <a:xfrm>
            <a:off x="7479506" y="5818565"/>
            <a:ext cx="3128963" cy="56055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Delete item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8687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5AE70D-A3D2-49CC-B024-11EFC1363678}"/>
              </a:ext>
            </a:extLst>
          </p:cNvPr>
          <p:cNvSpPr txBox="1"/>
          <p:nvPr/>
        </p:nvSpPr>
        <p:spPr>
          <a:xfrm>
            <a:off x="142875" y="180974"/>
            <a:ext cx="11687176" cy="640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B48A1D-AC98-44B2-A01E-49334DE7486C}"/>
              </a:ext>
            </a:extLst>
          </p:cNvPr>
          <p:cNvSpPr/>
          <p:nvPr/>
        </p:nvSpPr>
        <p:spPr>
          <a:xfrm>
            <a:off x="295275" y="476964"/>
            <a:ext cx="1800225" cy="3524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EAB167-DF9A-4390-B509-42098A4C877A}"/>
              </a:ext>
            </a:extLst>
          </p:cNvPr>
          <p:cNvSpPr/>
          <p:nvPr/>
        </p:nvSpPr>
        <p:spPr>
          <a:xfrm>
            <a:off x="6329363" y="525299"/>
            <a:ext cx="1647825" cy="3524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Seller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247F5E-6D63-4D41-A92F-71F5AF59021A}"/>
              </a:ext>
            </a:extLst>
          </p:cNvPr>
          <p:cNvSpPr/>
          <p:nvPr/>
        </p:nvSpPr>
        <p:spPr>
          <a:xfrm>
            <a:off x="9960769" y="525297"/>
            <a:ext cx="1647825" cy="3524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D9FB40-D021-4E05-A88B-3E87C814BB29}"/>
              </a:ext>
            </a:extLst>
          </p:cNvPr>
          <p:cNvSpPr/>
          <p:nvPr/>
        </p:nvSpPr>
        <p:spPr>
          <a:xfrm>
            <a:off x="8281988" y="525298"/>
            <a:ext cx="1457325" cy="3524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86FE9F-31B5-4391-8247-9A4FC1C3D5A0}"/>
              </a:ext>
            </a:extLst>
          </p:cNvPr>
          <p:cNvCxnSpPr/>
          <p:nvPr/>
        </p:nvCxnSpPr>
        <p:spPr>
          <a:xfrm>
            <a:off x="161925" y="1438275"/>
            <a:ext cx="116967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308AABD-B4FC-4A07-8A50-ECD2A821AFA1}"/>
              </a:ext>
            </a:extLst>
          </p:cNvPr>
          <p:cNvSpPr txBox="1"/>
          <p:nvPr/>
        </p:nvSpPr>
        <p:spPr>
          <a:xfrm>
            <a:off x="4476751" y="1527803"/>
            <a:ext cx="2876550" cy="37622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Seller</a:t>
            </a:r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CB55B7-EA45-4922-B389-6E7BA0C4353D}"/>
              </a:ext>
            </a:extLst>
          </p:cNvPr>
          <p:cNvCxnSpPr>
            <a:cxnSpLocks/>
          </p:cNvCxnSpPr>
          <p:nvPr/>
        </p:nvCxnSpPr>
        <p:spPr>
          <a:xfrm>
            <a:off x="161925" y="2009775"/>
            <a:ext cx="1169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B666900-522E-4480-B2BE-435A69A8F207}"/>
              </a:ext>
            </a:extLst>
          </p:cNvPr>
          <p:cNvSpPr/>
          <p:nvPr/>
        </p:nvSpPr>
        <p:spPr>
          <a:xfrm>
            <a:off x="161925" y="2000245"/>
            <a:ext cx="11591925" cy="224790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0F39D9-725D-4478-B211-83CA2EBB4692}"/>
              </a:ext>
            </a:extLst>
          </p:cNvPr>
          <p:cNvSpPr/>
          <p:nvPr/>
        </p:nvSpPr>
        <p:spPr>
          <a:xfrm>
            <a:off x="6115050" y="4238620"/>
            <a:ext cx="5638800" cy="234315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9D1F42-203D-47A9-97B0-CDBD88B5D0BF}"/>
              </a:ext>
            </a:extLst>
          </p:cNvPr>
          <p:cNvSpPr/>
          <p:nvPr/>
        </p:nvSpPr>
        <p:spPr>
          <a:xfrm>
            <a:off x="161925" y="1998827"/>
            <a:ext cx="5943600" cy="458294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List of orders</a:t>
            </a:r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59B7E0-8604-4434-BDA4-D58B884AD589}"/>
              </a:ext>
            </a:extLst>
          </p:cNvPr>
          <p:cNvSpPr/>
          <p:nvPr/>
        </p:nvSpPr>
        <p:spPr>
          <a:xfrm>
            <a:off x="7474744" y="2114765"/>
            <a:ext cx="3128963" cy="199575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Seller profile</a:t>
            </a:r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AE2958E-17EA-4EFA-ADBE-9A30903B04BE}"/>
              </a:ext>
            </a:extLst>
          </p:cNvPr>
          <p:cNvSpPr/>
          <p:nvPr/>
        </p:nvSpPr>
        <p:spPr>
          <a:xfrm>
            <a:off x="7479507" y="4456276"/>
            <a:ext cx="3128963" cy="56055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item</a:t>
            </a: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7D3CF09-AD6F-47A8-82FD-073E1DEC6E6E}"/>
              </a:ext>
            </a:extLst>
          </p:cNvPr>
          <p:cNvSpPr/>
          <p:nvPr/>
        </p:nvSpPr>
        <p:spPr>
          <a:xfrm>
            <a:off x="7479507" y="5129919"/>
            <a:ext cx="3128963" cy="56055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sell</a:t>
            </a:r>
            <a:endParaRPr lang="en-IN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FC54E4-2195-42E4-B964-CA8896DA9BE1}"/>
              </a:ext>
            </a:extLst>
          </p:cNvPr>
          <p:cNvSpPr/>
          <p:nvPr/>
        </p:nvSpPr>
        <p:spPr>
          <a:xfrm>
            <a:off x="7479506" y="5818565"/>
            <a:ext cx="3128963" cy="56055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amount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7997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5AE70D-A3D2-49CC-B024-11EFC1363678}"/>
              </a:ext>
            </a:extLst>
          </p:cNvPr>
          <p:cNvSpPr txBox="1"/>
          <p:nvPr/>
        </p:nvSpPr>
        <p:spPr>
          <a:xfrm>
            <a:off x="142875" y="180974"/>
            <a:ext cx="11687176" cy="640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B48A1D-AC98-44B2-A01E-49334DE7486C}"/>
              </a:ext>
            </a:extLst>
          </p:cNvPr>
          <p:cNvSpPr/>
          <p:nvPr/>
        </p:nvSpPr>
        <p:spPr>
          <a:xfrm>
            <a:off x="295275" y="476964"/>
            <a:ext cx="1800225" cy="3524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EAB167-DF9A-4390-B509-42098A4C877A}"/>
              </a:ext>
            </a:extLst>
          </p:cNvPr>
          <p:cNvSpPr/>
          <p:nvPr/>
        </p:nvSpPr>
        <p:spPr>
          <a:xfrm>
            <a:off x="6329363" y="525299"/>
            <a:ext cx="1647825" cy="3524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247F5E-6D63-4D41-A92F-71F5AF59021A}"/>
              </a:ext>
            </a:extLst>
          </p:cNvPr>
          <p:cNvSpPr/>
          <p:nvPr/>
        </p:nvSpPr>
        <p:spPr>
          <a:xfrm>
            <a:off x="9960769" y="525297"/>
            <a:ext cx="1647825" cy="3524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D9FB40-D021-4E05-A88B-3E87C814BB29}"/>
              </a:ext>
            </a:extLst>
          </p:cNvPr>
          <p:cNvSpPr/>
          <p:nvPr/>
        </p:nvSpPr>
        <p:spPr>
          <a:xfrm>
            <a:off x="8281988" y="525298"/>
            <a:ext cx="1457325" cy="3524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86FE9F-31B5-4391-8247-9A4FC1C3D5A0}"/>
              </a:ext>
            </a:extLst>
          </p:cNvPr>
          <p:cNvCxnSpPr/>
          <p:nvPr/>
        </p:nvCxnSpPr>
        <p:spPr>
          <a:xfrm>
            <a:off x="161925" y="1438275"/>
            <a:ext cx="116967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308AABD-B4FC-4A07-8A50-ECD2A821AFA1}"/>
              </a:ext>
            </a:extLst>
          </p:cNvPr>
          <p:cNvSpPr txBox="1"/>
          <p:nvPr/>
        </p:nvSpPr>
        <p:spPr>
          <a:xfrm>
            <a:off x="4476751" y="1527803"/>
            <a:ext cx="2876550" cy="37622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Product page</a:t>
            </a:r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CB55B7-EA45-4922-B389-6E7BA0C4353D}"/>
              </a:ext>
            </a:extLst>
          </p:cNvPr>
          <p:cNvCxnSpPr>
            <a:cxnSpLocks/>
          </p:cNvCxnSpPr>
          <p:nvPr/>
        </p:nvCxnSpPr>
        <p:spPr>
          <a:xfrm>
            <a:off x="161925" y="2009775"/>
            <a:ext cx="1169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C9D1F42-203D-47A9-97B0-CDBD88B5D0BF}"/>
              </a:ext>
            </a:extLst>
          </p:cNvPr>
          <p:cNvSpPr/>
          <p:nvPr/>
        </p:nvSpPr>
        <p:spPr>
          <a:xfrm>
            <a:off x="161925" y="1998827"/>
            <a:ext cx="5943600" cy="458294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59B7E0-8604-4434-BDA4-D58B884AD589}"/>
              </a:ext>
            </a:extLst>
          </p:cNvPr>
          <p:cNvSpPr/>
          <p:nvPr/>
        </p:nvSpPr>
        <p:spPr>
          <a:xfrm>
            <a:off x="7474744" y="2114765"/>
            <a:ext cx="3128963" cy="42179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 name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Price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Star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Description</a:t>
            </a:r>
          </a:p>
          <a:p>
            <a:pPr algn="ctr"/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D54657-1446-4500-92F6-DA94508A85EB}"/>
              </a:ext>
            </a:extLst>
          </p:cNvPr>
          <p:cNvSpPr/>
          <p:nvPr/>
        </p:nvSpPr>
        <p:spPr>
          <a:xfrm>
            <a:off x="1195387" y="2261930"/>
            <a:ext cx="4083843" cy="286798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 photo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AC1D22-B5B8-45FC-9B5A-D6041BAA4AAD}"/>
              </a:ext>
            </a:extLst>
          </p:cNvPr>
          <p:cNvSpPr/>
          <p:nvPr/>
        </p:nvSpPr>
        <p:spPr>
          <a:xfrm>
            <a:off x="1140618" y="5537468"/>
            <a:ext cx="1909763" cy="560554"/>
          </a:xfrm>
          <a:prstGeom prst="rect">
            <a:avLst/>
          </a:prstGeom>
          <a:solidFill>
            <a:srgbClr val="FE504C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to cart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499DA5-F6F0-4A86-A8B2-2634826DD2C9}"/>
              </a:ext>
            </a:extLst>
          </p:cNvPr>
          <p:cNvSpPr/>
          <p:nvPr/>
        </p:nvSpPr>
        <p:spPr>
          <a:xfrm>
            <a:off x="3369467" y="5537468"/>
            <a:ext cx="1909763" cy="560554"/>
          </a:xfrm>
          <a:prstGeom prst="rect">
            <a:avLst/>
          </a:prstGeom>
          <a:solidFill>
            <a:srgbClr val="FE504C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Buy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563066D8-D75B-4E07-AD3B-D1FBC583F0FB}"/>
              </a:ext>
            </a:extLst>
          </p:cNvPr>
          <p:cNvSpPr/>
          <p:nvPr/>
        </p:nvSpPr>
        <p:spPr>
          <a:xfrm>
            <a:off x="9372600" y="4333875"/>
            <a:ext cx="180975" cy="17145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D1DA667E-541D-41A3-B02E-AF8C40449D20}"/>
              </a:ext>
            </a:extLst>
          </p:cNvPr>
          <p:cNvSpPr/>
          <p:nvPr/>
        </p:nvSpPr>
        <p:spPr>
          <a:xfrm>
            <a:off x="9615487" y="4333875"/>
            <a:ext cx="180975" cy="17145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1C53BBD7-073E-4B1F-A179-1114CF1EFF6F}"/>
              </a:ext>
            </a:extLst>
          </p:cNvPr>
          <p:cNvSpPr/>
          <p:nvPr/>
        </p:nvSpPr>
        <p:spPr>
          <a:xfrm>
            <a:off x="9858374" y="4333875"/>
            <a:ext cx="180975" cy="17145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4443CBD4-972C-4832-ADA2-75C7EFEFEFBC}"/>
              </a:ext>
            </a:extLst>
          </p:cNvPr>
          <p:cNvSpPr/>
          <p:nvPr/>
        </p:nvSpPr>
        <p:spPr>
          <a:xfrm>
            <a:off x="10101261" y="4333875"/>
            <a:ext cx="180975" cy="17145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Star: 5 Points 27">
            <a:extLst>
              <a:ext uri="{FF2B5EF4-FFF2-40B4-BE49-F238E27FC236}">
                <a16:creationId xmlns:a16="http://schemas.microsoft.com/office/drawing/2014/main" id="{0D38766B-15AF-41CC-97EC-4495F4F81A63}"/>
              </a:ext>
            </a:extLst>
          </p:cNvPr>
          <p:cNvSpPr/>
          <p:nvPr/>
        </p:nvSpPr>
        <p:spPr>
          <a:xfrm>
            <a:off x="10344148" y="4333875"/>
            <a:ext cx="180975" cy="17145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694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DFDC811-BB57-4D36-9DAF-C903E4CFB0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62" b="8450"/>
          <a:stretch/>
        </p:blipFill>
        <p:spPr>
          <a:xfrm>
            <a:off x="1249680" y="33414"/>
            <a:ext cx="9286240" cy="682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9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996DAF-055E-40EE-A8C3-62B8C8A2364F}"/>
              </a:ext>
            </a:extLst>
          </p:cNvPr>
          <p:cNvSpPr/>
          <p:nvPr/>
        </p:nvSpPr>
        <p:spPr>
          <a:xfrm>
            <a:off x="1743074" y="409575"/>
            <a:ext cx="9286875" cy="4781550"/>
          </a:xfrm>
          <a:prstGeom prst="rect">
            <a:avLst/>
          </a:prstGeom>
          <a:ln w="1905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564B00-E6D5-44E5-9359-707DB95C1EAB}"/>
              </a:ext>
            </a:extLst>
          </p:cNvPr>
          <p:cNvSpPr/>
          <p:nvPr/>
        </p:nvSpPr>
        <p:spPr>
          <a:xfrm>
            <a:off x="3200400" y="704850"/>
            <a:ext cx="6572250" cy="723900"/>
          </a:xfrm>
          <a:prstGeom prst="rect">
            <a:avLst/>
          </a:prstGeom>
          <a:solidFill>
            <a:srgbClr val="FD342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Forgot password?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077B20-839C-4BC9-978A-C6F4D844E54B}"/>
              </a:ext>
            </a:extLst>
          </p:cNvPr>
          <p:cNvSpPr/>
          <p:nvPr/>
        </p:nvSpPr>
        <p:spPr>
          <a:xfrm>
            <a:off x="3200400" y="2305050"/>
            <a:ext cx="1940289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Email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E1033D-EEDF-49E2-875B-980790052239}"/>
              </a:ext>
            </a:extLst>
          </p:cNvPr>
          <p:cNvSpPr/>
          <p:nvPr/>
        </p:nvSpPr>
        <p:spPr>
          <a:xfrm>
            <a:off x="5579269" y="2305050"/>
            <a:ext cx="4193382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73BE12-BF5C-47D0-8C6E-5B1D440F1804}"/>
              </a:ext>
            </a:extLst>
          </p:cNvPr>
          <p:cNvSpPr/>
          <p:nvPr/>
        </p:nvSpPr>
        <p:spPr>
          <a:xfrm>
            <a:off x="5579267" y="3905250"/>
            <a:ext cx="4193382" cy="4953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BB9B8A-531B-4852-9959-8CE298911DDC}"/>
              </a:ext>
            </a:extLst>
          </p:cNvPr>
          <p:cNvSpPr/>
          <p:nvPr/>
        </p:nvSpPr>
        <p:spPr>
          <a:xfrm>
            <a:off x="3200400" y="3109912"/>
            <a:ext cx="1940289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New Password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662298-5F0B-447E-8B85-9BE252E64128}"/>
              </a:ext>
            </a:extLst>
          </p:cNvPr>
          <p:cNvSpPr/>
          <p:nvPr/>
        </p:nvSpPr>
        <p:spPr>
          <a:xfrm>
            <a:off x="5579267" y="3076575"/>
            <a:ext cx="4193382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67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996DAF-055E-40EE-A8C3-62B8C8A2364F}"/>
              </a:ext>
            </a:extLst>
          </p:cNvPr>
          <p:cNvSpPr/>
          <p:nvPr/>
        </p:nvSpPr>
        <p:spPr>
          <a:xfrm>
            <a:off x="1743075" y="409575"/>
            <a:ext cx="9067800" cy="6172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564B00-E6D5-44E5-9359-707DB95C1EAB}"/>
              </a:ext>
            </a:extLst>
          </p:cNvPr>
          <p:cNvSpPr/>
          <p:nvPr/>
        </p:nvSpPr>
        <p:spPr>
          <a:xfrm>
            <a:off x="3200400" y="704850"/>
            <a:ext cx="6572250" cy="723900"/>
          </a:xfrm>
          <a:prstGeom prst="rect">
            <a:avLst/>
          </a:prstGeom>
          <a:solidFill>
            <a:srgbClr val="FD342F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password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077B20-839C-4BC9-978A-C6F4D844E54B}"/>
              </a:ext>
            </a:extLst>
          </p:cNvPr>
          <p:cNvSpPr/>
          <p:nvPr/>
        </p:nvSpPr>
        <p:spPr>
          <a:xfrm>
            <a:off x="3200400" y="2305050"/>
            <a:ext cx="1940289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Email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E1033D-EEDF-49E2-875B-980790052239}"/>
              </a:ext>
            </a:extLst>
          </p:cNvPr>
          <p:cNvSpPr/>
          <p:nvPr/>
        </p:nvSpPr>
        <p:spPr>
          <a:xfrm>
            <a:off x="5579269" y="2305050"/>
            <a:ext cx="4193382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73BE12-BF5C-47D0-8C6E-5B1D440F1804}"/>
              </a:ext>
            </a:extLst>
          </p:cNvPr>
          <p:cNvSpPr/>
          <p:nvPr/>
        </p:nvSpPr>
        <p:spPr>
          <a:xfrm>
            <a:off x="5579267" y="4588669"/>
            <a:ext cx="4193382" cy="4953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BB9B8A-531B-4852-9959-8CE298911DDC}"/>
              </a:ext>
            </a:extLst>
          </p:cNvPr>
          <p:cNvSpPr/>
          <p:nvPr/>
        </p:nvSpPr>
        <p:spPr>
          <a:xfrm>
            <a:off x="3200400" y="3109912"/>
            <a:ext cx="1940289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Old Password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662298-5F0B-447E-8B85-9BE252E64128}"/>
              </a:ext>
            </a:extLst>
          </p:cNvPr>
          <p:cNvSpPr/>
          <p:nvPr/>
        </p:nvSpPr>
        <p:spPr>
          <a:xfrm>
            <a:off x="5579267" y="3076575"/>
            <a:ext cx="4193382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26222C-C420-4030-99BB-57697C2800E1}"/>
              </a:ext>
            </a:extLst>
          </p:cNvPr>
          <p:cNvSpPr/>
          <p:nvPr/>
        </p:nvSpPr>
        <p:spPr>
          <a:xfrm>
            <a:off x="3200400" y="3914774"/>
            <a:ext cx="1940289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New Password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8D5F5D-996D-49D0-80AB-D5C9014537EC}"/>
              </a:ext>
            </a:extLst>
          </p:cNvPr>
          <p:cNvSpPr/>
          <p:nvPr/>
        </p:nvSpPr>
        <p:spPr>
          <a:xfrm>
            <a:off x="5579267" y="3881437"/>
            <a:ext cx="4193382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690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ACCC19-C851-43EB-B7DF-A3EBB66147B8}"/>
              </a:ext>
            </a:extLst>
          </p:cNvPr>
          <p:cNvSpPr/>
          <p:nvPr/>
        </p:nvSpPr>
        <p:spPr>
          <a:xfrm>
            <a:off x="157162" y="109537"/>
            <a:ext cx="11877675" cy="6638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1AC87C50-69BA-4E2B-994C-D40ACCBC19CB}"/>
              </a:ext>
            </a:extLst>
          </p:cNvPr>
          <p:cNvSpPr/>
          <p:nvPr/>
        </p:nvSpPr>
        <p:spPr>
          <a:xfrm>
            <a:off x="1466850" y="838200"/>
            <a:ext cx="5781675" cy="54864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8E97BD8-4BD7-4701-B27C-F75ADF56450E}"/>
              </a:ext>
            </a:extLst>
          </p:cNvPr>
          <p:cNvCxnSpPr>
            <a:cxnSpLocks/>
          </p:cNvCxnSpPr>
          <p:nvPr/>
        </p:nvCxnSpPr>
        <p:spPr>
          <a:xfrm>
            <a:off x="1466850" y="2133600"/>
            <a:ext cx="5781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40543B-E98B-4620-9F01-347EDADE4064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1466850" y="3581400"/>
            <a:ext cx="5781675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C63899-8810-4DA0-A8B1-5B2A414D24E9}"/>
              </a:ext>
            </a:extLst>
          </p:cNvPr>
          <p:cNvCxnSpPr>
            <a:cxnSpLocks/>
          </p:cNvCxnSpPr>
          <p:nvPr/>
        </p:nvCxnSpPr>
        <p:spPr>
          <a:xfrm>
            <a:off x="1466850" y="5038725"/>
            <a:ext cx="5781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FDE80C3C-8FAF-442E-AFAF-F67A841114D5}"/>
              </a:ext>
            </a:extLst>
          </p:cNvPr>
          <p:cNvSpPr/>
          <p:nvPr/>
        </p:nvSpPr>
        <p:spPr>
          <a:xfrm>
            <a:off x="1809750" y="1362075"/>
            <a:ext cx="361950" cy="333375"/>
          </a:xfrm>
          <a:prstGeom prst="flowChartConnector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B97B31EC-7C9B-45F7-BF5C-3D2DFFB342E5}"/>
              </a:ext>
            </a:extLst>
          </p:cNvPr>
          <p:cNvSpPr/>
          <p:nvPr/>
        </p:nvSpPr>
        <p:spPr>
          <a:xfrm>
            <a:off x="1790700" y="2738437"/>
            <a:ext cx="361950" cy="333375"/>
          </a:xfrm>
          <a:prstGeom prst="flowChartConnector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02A5F5A4-4438-488C-8C89-2E1CA8212B51}"/>
              </a:ext>
            </a:extLst>
          </p:cNvPr>
          <p:cNvSpPr/>
          <p:nvPr/>
        </p:nvSpPr>
        <p:spPr>
          <a:xfrm>
            <a:off x="1809750" y="4162426"/>
            <a:ext cx="361950" cy="333375"/>
          </a:xfrm>
          <a:prstGeom prst="flowChartConnector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7E86C6E9-4482-47D1-BA1A-DD8F7B4EF6A1}"/>
              </a:ext>
            </a:extLst>
          </p:cNvPr>
          <p:cNvSpPr/>
          <p:nvPr/>
        </p:nvSpPr>
        <p:spPr>
          <a:xfrm>
            <a:off x="1809750" y="5448301"/>
            <a:ext cx="361950" cy="333375"/>
          </a:xfrm>
          <a:prstGeom prst="flowChartConnector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59F6959-7350-484B-AA6C-49DD0D780973}"/>
              </a:ext>
            </a:extLst>
          </p:cNvPr>
          <p:cNvSpPr/>
          <p:nvPr/>
        </p:nvSpPr>
        <p:spPr>
          <a:xfrm>
            <a:off x="2933700" y="1247775"/>
            <a:ext cx="2133600" cy="49529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Account</a:t>
            </a:r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0A762E0-28BA-4587-97EF-008B4958495F}"/>
              </a:ext>
            </a:extLst>
          </p:cNvPr>
          <p:cNvSpPr/>
          <p:nvPr/>
        </p:nvSpPr>
        <p:spPr>
          <a:xfrm>
            <a:off x="2933700" y="2638426"/>
            <a:ext cx="2133600" cy="49529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UPI</a:t>
            </a:r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BA45326-D832-4DD1-B288-937D10581C2A}"/>
              </a:ext>
            </a:extLst>
          </p:cNvPr>
          <p:cNvSpPr/>
          <p:nvPr/>
        </p:nvSpPr>
        <p:spPr>
          <a:xfrm>
            <a:off x="2933700" y="4119555"/>
            <a:ext cx="2133600" cy="49529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Debit/Credit</a:t>
            </a:r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952EADC-A914-43E9-B85A-F97163372716}"/>
              </a:ext>
            </a:extLst>
          </p:cNvPr>
          <p:cNvSpPr/>
          <p:nvPr/>
        </p:nvSpPr>
        <p:spPr>
          <a:xfrm>
            <a:off x="2933700" y="5453059"/>
            <a:ext cx="2133600" cy="49529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COD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1F38B5-62AF-47F0-9A37-63BCFA68A6FB}"/>
              </a:ext>
            </a:extLst>
          </p:cNvPr>
          <p:cNvSpPr txBox="1"/>
          <p:nvPr/>
        </p:nvSpPr>
        <p:spPr>
          <a:xfrm>
            <a:off x="4648199" y="289202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rgbClr val="0070C0"/>
                  </a:solidFill>
                </a:ln>
                <a:solidFill>
                  <a:srgbClr val="00B0F0"/>
                </a:solidFill>
              </a:rPr>
              <a:t>Payment Option</a:t>
            </a:r>
            <a:endParaRPr lang="en-IN" dirty="0">
              <a:ln>
                <a:solidFill>
                  <a:srgbClr val="0070C0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5991A422-F38F-48C2-967B-102F4D6DE73D}"/>
              </a:ext>
            </a:extLst>
          </p:cNvPr>
          <p:cNvSpPr/>
          <p:nvPr/>
        </p:nvSpPr>
        <p:spPr>
          <a:xfrm>
            <a:off x="7343774" y="838199"/>
            <a:ext cx="4495801" cy="276225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0BE634-0800-483A-B477-A1F86404FAD7}"/>
              </a:ext>
            </a:extLst>
          </p:cNvPr>
          <p:cNvSpPr txBox="1"/>
          <p:nvPr/>
        </p:nvSpPr>
        <p:spPr>
          <a:xfrm>
            <a:off x="7677150" y="1362075"/>
            <a:ext cx="39338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Price(1 Item)                                  $</a:t>
            </a:r>
            <a:r>
              <a:rPr lang="en-US" dirty="0" err="1"/>
              <a:t>xxx.xx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Delivery charge                                $</a:t>
            </a:r>
            <a:r>
              <a:rPr lang="en-US" dirty="0" err="1"/>
              <a:t>xx.xx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Amount Payable                            $</a:t>
            </a:r>
            <a:r>
              <a:rPr lang="en-US" dirty="0" err="1"/>
              <a:t>xxxx.xx</a:t>
            </a:r>
            <a:endParaRPr lang="en-IN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A70BC5B-589C-470B-86E8-AAAE53C6D2BC}"/>
              </a:ext>
            </a:extLst>
          </p:cNvPr>
          <p:cNvCxnSpPr>
            <a:cxnSpLocks/>
          </p:cNvCxnSpPr>
          <p:nvPr/>
        </p:nvCxnSpPr>
        <p:spPr>
          <a:xfrm>
            <a:off x="7343774" y="2886071"/>
            <a:ext cx="4495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D7B05BF-EF95-4219-AA67-7C5E5F9167EB}"/>
              </a:ext>
            </a:extLst>
          </p:cNvPr>
          <p:cNvCxnSpPr>
            <a:cxnSpLocks/>
          </p:cNvCxnSpPr>
          <p:nvPr/>
        </p:nvCxnSpPr>
        <p:spPr>
          <a:xfrm>
            <a:off x="7343774" y="2127794"/>
            <a:ext cx="4495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219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CFFD00ED-26E4-44F0-AF00-B8E7F6305310}"/>
              </a:ext>
            </a:extLst>
          </p:cNvPr>
          <p:cNvSpPr/>
          <p:nvPr/>
        </p:nvSpPr>
        <p:spPr>
          <a:xfrm>
            <a:off x="200025" y="114300"/>
            <a:ext cx="11811000" cy="6581775"/>
          </a:xfrm>
          <a:prstGeom prst="flowChartProcess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C4FD22-4922-438C-B353-6E2F959F2AA0}"/>
              </a:ext>
            </a:extLst>
          </p:cNvPr>
          <p:cNvSpPr/>
          <p:nvPr/>
        </p:nvSpPr>
        <p:spPr>
          <a:xfrm>
            <a:off x="1654863" y="878786"/>
            <a:ext cx="4191414" cy="67627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9AA084-F18B-41D0-8A2A-7B149659023C}"/>
              </a:ext>
            </a:extLst>
          </p:cNvPr>
          <p:cNvSpPr/>
          <p:nvPr/>
        </p:nvSpPr>
        <p:spPr>
          <a:xfrm>
            <a:off x="6026424" y="878785"/>
            <a:ext cx="4191414" cy="67627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 digit mobile number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C7D3F8-67BE-469B-A72C-C7D63C5CB06D}"/>
              </a:ext>
            </a:extLst>
          </p:cNvPr>
          <p:cNvSpPr/>
          <p:nvPr/>
        </p:nvSpPr>
        <p:spPr>
          <a:xfrm>
            <a:off x="1654862" y="1821759"/>
            <a:ext cx="4191413" cy="67627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Pincode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4DCA35-EFA2-4EE4-8522-462D3BF00E12}"/>
              </a:ext>
            </a:extLst>
          </p:cNvPr>
          <p:cNvSpPr/>
          <p:nvPr/>
        </p:nvSpPr>
        <p:spPr>
          <a:xfrm>
            <a:off x="6026424" y="1850541"/>
            <a:ext cx="4191414" cy="67627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Locality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EDB091-14C3-4A92-BA37-616F72FC10C7}"/>
              </a:ext>
            </a:extLst>
          </p:cNvPr>
          <p:cNvSpPr/>
          <p:nvPr/>
        </p:nvSpPr>
        <p:spPr>
          <a:xfrm>
            <a:off x="1654863" y="3932171"/>
            <a:ext cx="4191412" cy="67627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City/District/Town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E8FDEB-DD63-4FEC-BB69-72E6BB3DC38E}"/>
              </a:ext>
            </a:extLst>
          </p:cNvPr>
          <p:cNvSpPr/>
          <p:nvPr/>
        </p:nvSpPr>
        <p:spPr>
          <a:xfrm>
            <a:off x="1724437" y="4886741"/>
            <a:ext cx="4121838" cy="67627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Landmark(optional)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4263D8-B75F-4D04-B1F3-00C551DBF040}"/>
              </a:ext>
            </a:extLst>
          </p:cNvPr>
          <p:cNvSpPr/>
          <p:nvPr/>
        </p:nvSpPr>
        <p:spPr>
          <a:xfrm>
            <a:off x="6026424" y="3897799"/>
            <a:ext cx="4191414" cy="67627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Select state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EA070-D112-4FFE-AA10-6294CCEC847A}"/>
              </a:ext>
            </a:extLst>
          </p:cNvPr>
          <p:cNvSpPr/>
          <p:nvPr/>
        </p:nvSpPr>
        <p:spPr>
          <a:xfrm>
            <a:off x="6096000" y="4869555"/>
            <a:ext cx="4121838" cy="67627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Alternate Phone no(Optional)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CEE238-8B7E-4364-A539-32D91E5711A5}"/>
              </a:ext>
            </a:extLst>
          </p:cNvPr>
          <p:cNvSpPr/>
          <p:nvPr/>
        </p:nvSpPr>
        <p:spPr>
          <a:xfrm>
            <a:off x="1654862" y="2674665"/>
            <a:ext cx="8562975" cy="105251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Address(area and street)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EF029B0-1F37-4AD1-B7A9-A7D1DA80E46D}"/>
              </a:ext>
            </a:extLst>
          </p:cNvPr>
          <p:cNvSpPr/>
          <p:nvPr/>
        </p:nvSpPr>
        <p:spPr>
          <a:xfrm>
            <a:off x="1848678" y="5945057"/>
            <a:ext cx="3997597" cy="565073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and Deliver here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9CFC2F8-0022-4ADD-885D-7508D472C0E4}"/>
              </a:ext>
            </a:extLst>
          </p:cNvPr>
          <p:cNvSpPr/>
          <p:nvPr/>
        </p:nvSpPr>
        <p:spPr>
          <a:xfrm>
            <a:off x="6096000" y="5935529"/>
            <a:ext cx="3997597" cy="565073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  <a:endParaRPr lang="en-IN" dirty="0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C4216114-91A5-42C0-A5A3-CF91F073AB18}"/>
              </a:ext>
            </a:extLst>
          </p:cNvPr>
          <p:cNvSpPr/>
          <p:nvPr/>
        </p:nvSpPr>
        <p:spPr>
          <a:xfrm>
            <a:off x="983974" y="287822"/>
            <a:ext cx="258417" cy="268769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087FDA-63A1-47ED-9C49-8BBA4E3CF58C}"/>
              </a:ext>
            </a:extLst>
          </p:cNvPr>
          <p:cNvSpPr txBox="1"/>
          <p:nvPr/>
        </p:nvSpPr>
        <p:spPr>
          <a:xfrm>
            <a:off x="1431235" y="287822"/>
            <a:ext cx="300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new address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4712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C77FA3-9D07-42BB-958E-7D891F1E07D6}"/>
              </a:ext>
            </a:extLst>
          </p:cNvPr>
          <p:cNvSpPr/>
          <p:nvPr/>
        </p:nvSpPr>
        <p:spPr>
          <a:xfrm>
            <a:off x="85725" y="52070"/>
            <a:ext cx="11897360" cy="66344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589860-123E-4992-A6C8-655468E27251}"/>
              </a:ext>
            </a:extLst>
          </p:cNvPr>
          <p:cNvSpPr/>
          <p:nvPr/>
        </p:nvSpPr>
        <p:spPr>
          <a:xfrm>
            <a:off x="4683760" y="245269"/>
            <a:ext cx="1847850" cy="5334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Seller Sign-Up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15D5BE-4A3A-405F-9EF5-B3A4F4C5F4C1}"/>
              </a:ext>
            </a:extLst>
          </p:cNvPr>
          <p:cNvSpPr/>
          <p:nvPr/>
        </p:nvSpPr>
        <p:spPr>
          <a:xfrm>
            <a:off x="3105150" y="1083310"/>
            <a:ext cx="7772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808E2D-F88A-4BAB-ACB9-4BC8BC49C06C}"/>
              </a:ext>
            </a:extLst>
          </p:cNvPr>
          <p:cNvSpPr/>
          <p:nvPr/>
        </p:nvSpPr>
        <p:spPr>
          <a:xfrm>
            <a:off x="3105150" y="1884045"/>
            <a:ext cx="7772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5EEF12-BCC9-4E78-A1DC-E942ED1C68F7}"/>
              </a:ext>
            </a:extLst>
          </p:cNvPr>
          <p:cNvSpPr/>
          <p:nvPr/>
        </p:nvSpPr>
        <p:spPr>
          <a:xfrm>
            <a:off x="3105150" y="2708275"/>
            <a:ext cx="7772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E9AD50-8900-4028-912A-312C07CEDC9C}"/>
              </a:ext>
            </a:extLst>
          </p:cNvPr>
          <p:cNvSpPr/>
          <p:nvPr/>
        </p:nvSpPr>
        <p:spPr>
          <a:xfrm>
            <a:off x="3105150" y="3408680"/>
            <a:ext cx="7772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D49572-A543-4ED4-AA8F-AE1F6B506540}"/>
              </a:ext>
            </a:extLst>
          </p:cNvPr>
          <p:cNvSpPr/>
          <p:nvPr/>
        </p:nvSpPr>
        <p:spPr>
          <a:xfrm>
            <a:off x="3105150" y="5517515"/>
            <a:ext cx="7772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52F891-49F2-4C1D-AD9D-750754222995}"/>
              </a:ext>
            </a:extLst>
          </p:cNvPr>
          <p:cNvSpPr/>
          <p:nvPr/>
        </p:nvSpPr>
        <p:spPr>
          <a:xfrm>
            <a:off x="3105150" y="4816475"/>
            <a:ext cx="7772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27B928-3A5B-4A6D-B165-B2C5D35E99C9}"/>
              </a:ext>
            </a:extLst>
          </p:cNvPr>
          <p:cNvSpPr/>
          <p:nvPr/>
        </p:nvSpPr>
        <p:spPr>
          <a:xfrm>
            <a:off x="3105150" y="4095115"/>
            <a:ext cx="7772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1B703A-983F-4020-A91E-B4764D077C07}"/>
              </a:ext>
            </a:extLst>
          </p:cNvPr>
          <p:cNvSpPr/>
          <p:nvPr/>
        </p:nvSpPr>
        <p:spPr>
          <a:xfrm>
            <a:off x="85725" y="1076960"/>
            <a:ext cx="287655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First Name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B0D218-4791-4CC5-A0FB-678A5F694C03}"/>
              </a:ext>
            </a:extLst>
          </p:cNvPr>
          <p:cNvSpPr/>
          <p:nvPr/>
        </p:nvSpPr>
        <p:spPr>
          <a:xfrm>
            <a:off x="85725" y="1884045"/>
            <a:ext cx="287655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Last Name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7EF8AF-4717-450A-9134-5AE21442221B}"/>
              </a:ext>
            </a:extLst>
          </p:cNvPr>
          <p:cNvSpPr/>
          <p:nvPr/>
        </p:nvSpPr>
        <p:spPr>
          <a:xfrm>
            <a:off x="85725" y="2684780"/>
            <a:ext cx="287655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Mobile no.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956F6-D3D0-4E8E-A9FC-BAA4BE27B7EC}"/>
              </a:ext>
            </a:extLst>
          </p:cNvPr>
          <p:cNvSpPr/>
          <p:nvPr/>
        </p:nvSpPr>
        <p:spPr>
          <a:xfrm>
            <a:off x="85725" y="3408680"/>
            <a:ext cx="287655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Email id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D78767-8C08-48BC-AC1D-2078C404E8F6}"/>
              </a:ext>
            </a:extLst>
          </p:cNvPr>
          <p:cNvSpPr/>
          <p:nvPr/>
        </p:nvSpPr>
        <p:spPr>
          <a:xfrm>
            <a:off x="85725" y="4095115"/>
            <a:ext cx="287655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GST no.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62639B-B633-4BF1-9316-303BDE7A21CA}"/>
              </a:ext>
            </a:extLst>
          </p:cNvPr>
          <p:cNvSpPr/>
          <p:nvPr/>
        </p:nvSpPr>
        <p:spPr>
          <a:xfrm>
            <a:off x="85725" y="4816475"/>
            <a:ext cx="287655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Address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28DE3D-00F3-4E83-AFA1-859A3A1EE582}"/>
              </a:ext>
            </a:extLst>
          </p:cNvPr>
          <p:cNvSpPr/>
          <p:nvPr/>
        </p:nvSpPr>
        <p:spPr>
          <a:xfrm>
            <a:off x="85725" y="5537835"/>
            <a:ext cx="287655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5458A0-EB91-4344-96D2-20AD9514870B}"/>
              </a:ext>
            </a:extLst>
          </p:cNvPr>
          <p:cNvSpPr txBox="1"/>
          <p:nvPr/>
        </p:nvSpPr>
        <p:spPr>
          <a:xfrm>
            <a:off x="9110980" y="6153310"/>
            <a:ext cx="176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 up as buyer</a:t>
            </a:r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87F79E-17BB-4B7B-A07F-78D1F0D141F8}"/>
              </a:ext>
            </a:extLst>
          </p:cNvPr>
          <p:cNvSpPr/>
          <p:nvPr/>
        </p:nvSpPr>
        <p:spPr>
          <a:xfrm>
            <a:off x="6169660" y="6126798"/>
            <a:ext cx="1733550" cy="43275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</a:t>
            </a: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9A71E4-7B4C-4F9B-AB34-1DA3F2D6262C}"/>
              </a:ext>
            </a:extLst>
          </p:cNvPr>
          <p:cNvSpPr/>
          <p:nvPr/>
        </p:nvSpPr>
        <p:spPr>
          <a:xfrm>
            <a:off x="9144000" y="6126798"/>
            <a:ext cx="1733550" cy="432752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73F62D-43FC-4089-BFF3-9398D4F9D6F6}"/>
              </a:ext>
            </a:extLst>
          </p:cNvPr>
          <p:cNvSpPr/>
          <p:nvPr/>
        </p:nvSpPr>
        <p:spPr>
          <a:xfrm>
            <a:off x="3105150" y="6114734"/>
            <a:ext cx="1733550" cy="43275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 as buyer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6617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01CF17B-DB93-4C2D-AA62-9DD85FF1B042}"/>
              </a:ext>
            </a:extLst>
          </p:cNvPr>
          <p:cNvSpPr/>
          <p:nvPr/>
        </p:nvSpPr>
        <p:spPr>
          <a:xfrm>
            <a:off x="190500" y="123825"/>
            <a:ext cx="11811000" cy="6610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96C38A-BCFB-4A3C-8A86-5C8CE83C7F23}"/>
              </a:ext>
            </a:extLst>
          </p:cNvPr>
          <p:cNvSpPr/>
          <p:nvPr/>
        </p:nvSpPr>
        <p:spPr>
          <a:xfrm>
            <a:off x="2555077" y="1323976"/>
            <a:ext cx="6784182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FA8008-BF7F-45AB-8092-7285CDC8C20C}"/>
              </a:ext>
            </a:extLst>
          </p:cNvPr>
          <p:cNvSpPr/>
          <p:nvPr/>
        </p:nvSpPr>
        <p:spPr>
          <a:xfrm>
            <a:off x="2555079" y="2486025"/>
            <a:ext cx="2038350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Email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60185D-B291-4FFE-AAEE-4B2D2C7BE91B}"/>
              </a:ext>
            </a:extLst>
          </p:cNvPr>
          <p:cNvSpPr/>
          <p:nvPr/>
        </p:nvSpPr>
        <p:spPr>
          <a:xfrm>
            <a:off x="2555079" y="3286125"/>
            <a:ext cx="2038350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F06FEC-1858-4DFD-B812-065F18FECEB9}"/>
              </a:ext>
            </a:extLst>
          </p:cNvPr>
          <p:cNvSpPr/>
          <p:nvPr/>
        </p:nvSpPr>
        <p:spPr>
          <a:xfrm>
            <a:off x="4933947" y="2486025"/>
            <a:ext cx="4405313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934A1D-2282-4FA2-86E8-AFA9E132C0D3}"/>
              </a:ext>
            </a:extLst>
          </p:cNvPr>
          <p:cNvSpPr/>
          <p:nvPr/>
        </p:nvSpPr>
        <p:spPr>
          <a:xfrm>
            <a:off x="4933945" y="4086225"/>
            <a:ext cx="4405313" cy="4953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417B61-DA1E-46F7-A5E7-51E09DEF592C}"/>
              </a:ext>
            </a:extLst>
          </p:cNvPr>
          <p:cNvSpPr txBox="1"/>
          <p:nvPr/>
        </p:nvSpPr>
        <p:spPr>
          <a:xfrm>
            <a:off x="4933945" y="4964668"/>
            <a:ext cx="212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Forget password?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D23859-CE97-4AEE-A047-B257F6DC7530}"/>
              </a:ext>
            </a:extLst>
          </p:cNvPr>
          <p:cNvSpPr txBox="1"/>
          <p:nvPr/>
        </p:nvSpPr>
        <p:spPr>
          <a:xfrm>
            <a:off x="4933945" y="543508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Create new account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9814A1-B91A-4378-9E99-37150B6933A3}"/>
              </a:ext>
            </a:extLst>
          </p:cNvPr>
          <p:cNvSpPr/>
          <p:nvPr/>
        </p:nvSpPr>
        <p:spPr>
          <a:xfrm>
            <a:off x="2555077" y="2486025"/>
            <a:ext cx="2038350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Email</a:t>
            </a:r>
            <a:endParaRPr lang="en-IN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7D0CF1-C9A8-402F-9984-AED0290F4C06}"/>
              </a:ext>
            </a:extLst>
          </p:cNvPr>
          <p:cNvSpPr/>
          <p:nvPr/>
        </p:nvSpPr>
        <p:spPr>
          <a:xfrm>
            <a:off x="2555077" y="3286125"/>
            <a:ext cx="2038350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  <a:endParaRPr lang="en-I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FC9C3D5-9D1F-4F7B-8D22-68E3A37A63EF}"/>
              </a:ext>
            </a:extLst>
          </p:cNvPr>
          <p:cNvSpPr/>
          <p:nvPr/>
        </p:nvSpPr>
        <p:spPr>
          <a:xfrm>
            <a:off x="4933945" y="2486025"/>
            <a:ext cx="4405313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6BCEF9F-975F-4A99-961B-201DE211AF33}"/>
              </a:ext>
            </a:extLst>
          </p:cNvPr>
          <p:cNvSpPr/>
          <p:nvPr/>
        </p:nvSpPr>
        <p:spPr>
          <a:xfrm>
            <a:off x="4933944" y="3296722"/>
            <a:ext cx="4405313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9DC9A5-3A80-4FD2-9476-4168FDCE54FB}"/>
              </a:ext>
            </a:extLst>
          </p:cNvPr>
          <p:cNvSpPr/>
          <p:nvPr/>
        </p:nvSpPr>
        <p:spPr>
          <a:xfrm>
            <a:off x="295275" y="294204"/>
            <a:ext cx="1800225" cy="3524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Logo</a:t>
            </a:r>
            <a:endParaRPr lang="en-IN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0F56868-4311-4E1A-B60C-CBB3892C6A22}"/>
              </a:ext>
            </a:extLst>
          </p:cNvPr>
          <p:cNvSpPr/>
          <p:nvPr/>
        </p:nvSpPr>
        <p:spPr>
          <a:xfrm>
            <a:off x="10258422" y="333375"/>
            <a:ext cx="1647825" cy="35242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  <a:endParaRPr lang="en-IN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0D176E6-BFDF-4931-97EA-BC34CBF9CBB0}"/>
              </a:ext>
            </a:extLst>
          </p:cNvPr>
          <p:cNvSpPr/>
          <p:nvPr/>
        </p:nvSpPr>
        <p:spPr>
          <a:xfrm>
            <a:off x="8432002" y="333375"/>
            <a:ext cx="1647825" cy="3524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6942E5-879E-4546-8164-DE8ABD5C198C}"/>
              </a:ext>
            </a:extLst>
          </p:cNvPr>
          <p:cNvSpPr/>
          <p:nvPr/>
        </p:nvSpPr>
        <p:spPr>
          <a:xfrm>
            <a:off x="6796082" y="333375"/>
            <a:ext cx="1457325" cy="3524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378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478570-2B19-4600-BA27-0EFF2FF3C7C4}"/>
              </a:ext>
            </a:extLst>
          </p:cNvPr>
          <p:cNvSpPr/>
          <p:nvPr/>
        </p:nvSpPr>
        <p:spPr>
          <a:xfrm>
            <a:off x="123825" y="95250"/>
            <a:ext cx="11991975" cy="67627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DA1AD2-38AB-400F-9566-CC34BB2596E2}"/>
              </a:ext>
            </a:extLst>
          </p:cNvPr>
          <p:cNvSpPr/>
          <p:nvPr/>
        </p:nvSpPr>
        <p:spPr>
          <a:xfrm>
            <a:off x="3733800" y="167642"/>
            <a:ext cx="4133850" cy="5334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Item/ Edit Item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452544-1776-4819-A4FC-FDF748D8C87F}"/>
              </a:ext>
            </a:extLst>
          </p:cNvPr>
          <p:cNvSpPr/>
          <p:nvPr/>
        </p:nvSpPr>
        <p:spPr>
          <a:xfrm>
            <a:off x="519112" y="882016"/>
            <a:ext cx="11153775" cy="574738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379E29-F84C-46BF-B69A-A02C3B62E8A0}"/>
              </a:ext>
            </a:extLst>
          </p:cNvPr>
          <p:cNvSpPr/>
          <p:nvPr/>
        </p:nvSpPr>
        <p:spPr>
          <a:xfrm>
            <a:off x="3733800" y="2383796"/>
            <a:ext cx="7772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F2C150-CF18-4235-BEF5-50AE0FDD851C}"/>
              </a:ext>
            </a:extLst>
          </p:cNvPr>
          <p:cNvSpPr/>
          <p:nvPr/>
        </p:nvSpPr>
        <p:spPr>
          <a:xfrm>
            <a:off x="714375" y="2377446"/>
            <a:ext cx="287655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Item Name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B4C409-1FAB-4936-B17B-140B407F8DD8}"/>
              </a:ext>
            </a:extLst>
          </p:cNvPr>
          <p:cNvSpPr/>
          <p:nvPr/>
        </p:nvSpPr>
        <p:spPr>
          <a:xfrm>
            <a:off x="3733800" y="3075946"/>
            <a:ext cx="7772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FF4208-1A77-4AA5-BE55-7F1FCE77F217}"/>
              </a:ext>
            </a:extLst>
          </p:cNvPr>
          <p:cNvSpPr/>
          <p:nvPr/>
        </p:nvSpPr>
        <p:spPr>
          <a:xfrm>
            <a:off x="714375" y="3076104"/>
            <a:ext cx="287655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Description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4AA75C-9F4F-45B4-A08B-C744E7A5304D}"/>
              </a:ext>
            </a:extLst>
          </p:cNvPr>
          <p:cNvSpPr/>
          <p:nvPr/>
        </p:nvSpPr>
        <p:spPr>
          <a:xfrm>
            <a:off x="3733800" y="3799528"/>
            <a:ext cx="7772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C771F1-80C8-43CC-A07D-02EC3D22F173}"/>
              </a:ext>
            </a:extLst>
          </p:cNvPr>
          <p:cNvSpPr/>
          <p:nvPr/>
        </p:nvSpPr>
        <p:spPr>
          <a:xfrm>
            <a:off x="714375" y="3793178"/>
            <a:ext cx="287655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CompanyName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CF72E-B76F-47BA-9C74-BB50D75F262B}"/>
              </a:ext>
            </a:extLst>
          </p:cNvPr>
          <p:cNvSpPr/>
          <p:nvPr/>
        </p:nvSpPr>
        <p:spPr>
          <a:xfrm>
            <a:off x="3733800" y="4523110"/>
            <a:ext cx="7772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9B2512-7111-4016-A9B0-CA209487716A}"/>
              </a:ext>
            </a:extLst>
          </p:cNvPr>
          <p:cNvSpPr/>
          <p:nvPr/>
        </p:nvSpPr>
        <p:spPr>
          <a:xfrm>
            <a:off x="714375" y="4516760"/>
            <a:ext cx="287655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Amount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59EC65-859C-4A4D-B847-B0375A0C81AE}"/>
              </a:ext>
            </a:extLst>
          </p:cNvPr>
          <p:cNvSpPr/>
          <p:nvPr/>
        </p:nvSpPr>
        <p:spPr>
          <a:xfrm>
            <a:off x="3733800" y="1732284"/>
            <a:ext cx="7772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0F5F2E-AA67-469C-B686-4A0C1893E06E}"/>
              </a:ext>
            </a:extLst>
          </p:cNvPr>
          <p:cNvSpPr/>
          <p:nvPr/>
        </p:nvSpPr>
        <p:spPr>
          <a:xfrm>
            <a:off x="714375" y="1725934"/>
            <a:ext cx="287655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 Id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F871EB-6E4F-498C-A6DC-53317F92895A}"/>
              </a:ext>
            </a:extLst>
          </p:cNvPr>
          <p:cNvSpPr/>
          <p:nvPr/>
        </p:nvSpPr>
        <p:spPr>
          <a:xfrm>
            <a:off x="3733800" y="5263517"/>
            <a:ext cx="7772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CAC384-E2C2-4844-8853-E5CB03F13E23}"/>
              </a:ext>
            </a:extLst>
          </p:cNvPr>
          <p:cNvSpPr/>
          <p:nvPr/>
        </p:nvSpPr>
        <p:spPr>
          <a:xfrm>
            <a:off x="714375" y="5278120"/>
            <a:ext cx="287655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Category</a:t>
            </a:r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571A0D-FDDB-4F67-BE0F-2D6141EA91A0}"/>
              </a:ext>
            </a:extLst>
          </p:cNvPr>
          <p:cNvSpPr/>
          <p:nvPr/>
        </p:nvSpPr>
        <p:spPr>
          <a:xfrm>
            <a:off x="714374" y="1033147"/>
            <a:ext cx="2876549" cy="533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Mobile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057927-342D-410B-8678-5E0C1D2F3FD3}"/>
              </a:ext>
            </a:extLst>
          </p:cNvPr>
          <p:cNvSpPr/>
          <p:nvPr/>
        </p:nvSpPr>
        <p:spPr>
          <a:xfrm>
            <a:off x="3733800" y="5946458"/>
            <a:ext cx="2466975" cy="5334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Item/ Update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1BED88-BAEA-4415-AA37-830F09E8F71D}"/>
              </a:ext>
            </a:extLst>
          </p:cNvPr>
          <p:cNvSpPr/>
          <p:nvPr/>
        </p:nvSpPr>
        <p:spPr>
          <a:xfrm>
            <a:off x="9039225" y="5975984"/>
            <a:ext cx="2466975" cy="533400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4374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1DA9C2-C356-4E85-8921-85B1FD4D74AE}"/>
              </a:ext>
            </a:extLst>
          </p:cNvPr>
          <p:cNvSpPr/>
          <p:nvPr/>
        </p:nvSpPr>
        <p:spPr>
          <a:xfrm>
            <a:off x="0" y="-76200"/>
            <a:ext cx="12192000" cy="6934200"/>
          </a:xfrm>
          <a:prstGeom prst="rect">
            <a:avLst/>
          </a:prstGeom>
          <a:ln w="38100"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8B6DA8-9254-4356-BE57-8981D9C69CEA}"/>
              </a:ext>
            </a:extLst>
          </p:cNvPr>
          <p:cNvSpPr/>
          <p:nvPr/>
        </p:nvSpPr>
        <p:spPr>
          <a:xfrm>
            <a:off x="0" y="-52847"/>
            <a:ext cx="12192000" cy="9767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D62BE3-F044-4ADD-B9A9-7CA28EBD9D38}"/>
              </a:ext>
            </a:extLst>
          </p:cNvPr>
          <p:cNvSpPr/>
          <p:nvPr/>
        </p:nvSpPr>
        <p:spPr>
          <a:xfrm>
            <a:off x="2019300" y="285749"/>
            <a:ext cx="3486150" cy="3524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0B5511-F2C4-46BB-A2BA-91441D3B08FE}"/>
              </a:ext>
            </a:extLst>
          </p:cNvPr>
          <p:cNvSpPr/>
          <p:nvPr/>
        </p:nvSpPr>
        <p:spPr>
          <a:xfrm>
            <a:off x="104775" y="285749"/>
            <a:ext cx="1800225" cy="3524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BBC7F5-5288-4661-BF93-382321C5EBF4}"/>
              </a:ext>
            </a:extLst>
          </p:cNvPr>
          <p:cNvSpPr/>
          <p:nvPr/>
        </p:nvSpPr>
        <p:spPr>
          <a:xfrm>
            <a:off x="6867525" y="285748"/>
            <a:ext cx="1647825" cy="3524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9A336-AEA2-4E15-9F2E-22DD16028650}"/>
              </a:ext>
            </a:extLst>
          </p:cNvPr>
          <p:cNvSpPr/>
          <p:nvPr/>
        </p:nvSpPr>
        <p:spPr>
          <a:xfrm>
            <a:off x="8705850" y="285747"/>
            <a:ext cx="1647825" cy="3524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BCAA32-ADF0-4BAC-86FD-55CF2BF86F9F}"/>
              </a:ext>
            </a:extLst>
          </p:cNvPr>
          <p:cNvSpPr/>
          <p:nvPr/>
        </p:nvSpPr>
        <p:spPr>
          <a:xfrm>
            <a:off x="0" y="923919"/>
            <a:ext cx="12192000" cy="13144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068DDA-8F95-46B8-A04D-C4B0C5A08B9A}"/>
              </a:ext>
            </a:extLst>
          </p:cNvPr>
          <p:cNvSpPr/>
          <p:nvPr/>
        </p:nvSpPr>
        <p:spPr>
          <a:xfrm>
            <a:off x="276225" y="1228724"/>
            <a:ext cx="1533525" cy="762001"/>
          </a:xfrm>
          <a:prstGeom prst="rect">
            <a:avLst/>
          </a:prstGeom>
          <a:ln w="1905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Catagory1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C89A87-88F9-4151-AB69-2C5870901D4D}"/>
              </a:ext>
            </a:extLst>
          </p:cNvPr>
          <p:cNvSpPr/>
          <p:nvPr/>
        </p:nvSpPr>
        <p:spPr>
          <a:xfrm>
            <a:off x="2228850" y="1228724"/>
            <a:ext cx="1533525" cy="762001"/>
          </a:xfrm>
          <a:prstGeom prst="rect">
            <a:avLst/>
          </a:prstGeom>
          <a:ln w="1905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Catagory2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993BDC-9225-44EA-9499-07630B31BD28}"/>
              </a:ext>
            </a:extLst>
          </p:cNvPr>
          <p:cNvSpPr/>
          <p:nvPr/>
        </p:nvSpPr>
        <p:spPr>
          <a:xfrm>
            <a:off x="4286250" y="1238248"/>
            <a:ext cx="1533525" cy="762001"/>
          </a:xfrm>
          <a:prstGeom prst="rect">
            <a:avLst/>
          </a:prstGeom>
          <a:ln w="1905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Catagory3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6B0E30-9E8D-436F-A274-757FEF94E25D}"/>
              </a:ext>
            </a:extLst>
          </p:cNvPr>
          <p:cNvSpPr/>
          <p:nvPr/>
        </p:nvSpPr>
        <p:spPr>
          <a:xfrm>
            <a:off x="6391275" y="1228724"/>
            <a:ext cx="1533525" cy="762001"/>
          </a:xfrm>
          <a:prstGeom prst="rect">
            <a:avLst/>
          </a:prstGeom>
          <a:ln w="1905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Catagory4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B73998-45A7-4765-9CFB-C9C2C7C0C824}"/>
              </a:ext>
            </a:extLst>
          </p:cNvPr>
          <p:cNvSpPr/>
          <p:nvPr/>
        </p:nvSpPr>
        <p:spPr>
          <a:xfrm>
            <a:off x="8429625" y="1228724"/>
            <a:ext cx="1533525" cy="762001"/>
          </a:xfrm>
          <a:prstGeom prst="rect">
            <a:avLst/>
          </a:prstGeom>
          <a:ln w="1905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Catagory6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62C76E-04FB-4C4D-B698-6A41AA658383}"/>
              </a:ext>
            </a:extLst>
          </p:cNvPr>
          <p:cNvSpPr/>
          <p:nvPr/>
        </p:nvSpPr>
        <p:spPr>
          <a:xfrm>
            <a:off x="10467975" y="1228724"/>
            <a:ext cx="1533525" cy="762001"/>
          </a:xfrm>
          <a:prstGeom prst="rect">
            <a:avLst/>
          </a:prstGeom>
          <a:ln w="1905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Catagory6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2FA200-F492-46E1-8B19-91B0C12174C0}"/>
              </a:ext>
            </a:extLst>
          </p:cNvPr>
          <p:cNvSpPr/>
          <p:nvPr/>
        </p:nvSpPr>
        <p:spPr>
          <a:xfrm>
            <a:off x="0" y="2238375"/>
            <a:ext cx="12192000" cy="18383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Image(</a:t>
            </a:r>
            <a:r>
              <a:rPr lang="en-US" dirty="0" err="1"/>
              <a:t>SlidShow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011AD8-7381-4F61-A2A0-837FF8BA8AA7}"/>
              </a:ext>
            </a:extLst>
          </p:cNvPr>
          <p:cNvSpPr/>
          <p:nvPr/>
        </p:nvSpPr>
        <p:spPr>
          <a:xfrm>
            <a:off x="0" y="4076701"/>
            <a:ext cx="12192000" cy="2019299"/>
          </a:xfrm>
          <a:prstGeom prst="rect">
            <a:avLst/>
          </a:prstGeom>
          <a:ln w="1905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E3B861-3E88-4B2B-9512-F84891C3AFA3}"/>
              </a:ext>
            </a:extLst>
          </p:cNvPr>
          <p:cNvSpPr/>
          <p:nvPr/>
        </p:nvSpPr>
        <p:spPr>
          <a:xfrm>
            <a:off x="10544175" y="285747"/>
            <a:ext cx="1457325" cy="3524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About-Us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CC7F8D-DF2C-4B5C-89E9-69ADF9E5150E}"/>
              </a:ext>
            </a:extLst>
          </p:cNvPr>
          <p:cNvSpPr/>
          <p:nvPr/>
        </p:nvSpPr>
        <p:spPr>
          <a:xfrm>
            <a:off x="38100" y="6096000"/>
            <a:ext cx="12115800" cy="7524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7217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D3AC64-11E9-4DB8-98E4-D866431411E3}"/>
              </a:ext>
            </a:extLst>
          </p:cNvPr>
          <p:cNvSpPr/>
          <p:nvPr/>
        </p:nvSpPr>
        <p:spPr>
          <a:xfrm>
            <a:off x="123825" y="180975"/>
            <a:ext cx="11925299" cy="6534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D5DB23-E63D-4BBC-9318-C232E569A78D}"/>
              </a:ext>
            </a:extLst>
          </p:cNvPr>
          <p:cNvSpPr/>
          <p:nvPr/>
        </p:nvSpPr>
        <p:spPr>
          <a:xfrm>
            <a:off x="295275" y="476964"/>
            <a:ext cx="1800225" cy="3524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35AB46-9A37-4511-AD8F-002F4508CE98}"/>
              </a:ext>
            </a:extLst>
          </p:cNvPr>
          <p:cNvSpPr/>
          <p:nvPr/>
        </p:nvSpPr>
        <p:spPr>
          <a:xfrm>
            <a:off x="6329363" y="525299"/>
            <a:ext cx="1647825" cy="3524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Mily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6C924E-1569-46CA-BA45-7456C3A7CCB1}"/>
              </a:ext>
            </a:extLst>
          </p:cNvPr>
          <p:cNvSpPr/>
          <p:nvPr/>
        </p:nvSpPr>
        <p:spPr>
          <a:xfrm>
            <a:off x="8365330" y="525298"/>
            <a:ext cx="1647825" cy="3524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817C97-82C7-46CC-8F12-9D8E4323D702}"/>
              </a:ext>
            </a:extLst>
          </p:cNvPr>
          <p:cNvSpPr/>
          <p:nvPr/>
        </p:nvSpPr>
        <p:spPr>
          <a:xfrm>
            <a:off x="10410825" y="525297"/>
            <a:ext cx="1457325" cy="3524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  <a:endParaRPr lang="en-IN" dirty="0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FC8205CC-1D5B-41CC-9654-1257BEF38027}"/>
              </a:ext>
            </a:extLst>
          </p:cNvPr>
          <p:cNvSpPr/>
          <p:nvPr/>
        </p:nvSpPr>
        <p:spPr>
          <a:xfrm>
            <a:off x="4391025" y="1222355"/>
            <a:ext cx="3409950" cy="3524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User Profile</a:t>
            </a:r>
            <a:endParaRPr lang="en-IN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61A77E0-A4F7-4D01-BF32-CC7FA6C8E7FF}"/>
              </a:ext>
            </a:extLst>
          </p:cNvPr>
          <p:cNvCxnSpPr/>
          <p:nvPr/>
        </p:nvCxnSpPr>
        <p:spPr>
          <a:xfrm flipV="1">
            <a:off x="123825" y="1054775"/>
            <a:ext cx="11944350" cy="45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D42E8BA-B14F-46C3-B191-2A9190948548}"/>
              </a:ext>
            </a:extLst>
          </p:cNvPr>
          <p:cNvSpPr/>
          <p:nvPr/>
        </p:nvSpPr>
        <p:spPr>
          <a:xfrm>
            <a:off x="766763" y="2402802"/>
            <a:ext cx="2733675" cy="485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Mily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F2BFAD-EB53-4EE1-8D10-54D62C68DBEB}"/>
              </a:ext>
            </a:extLst>
          </p:cNvPr>
          <p:cNvSpPr/>
          <p:nvPr/>
        </p:nvSpPr>
        <p:spPr>
          <a:xfrm>
            <a:off x="3967163" y="2402801"/>
            <a:ext cx="2733675" cy="485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Sinah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F7317F-EA10-43A4-9307-6C7122C91FCF}"/>
              </a:ext>
            </a:extLst>
          </p:cNvPr>
          <p:cNvSpPr/>
          <p:nvPr/>
        </p:nvSpPr>
        <p:spPr>
          <a:xfrm>
            <a:off x="766762" y="3244097"/>
            <a:ext cx="2733675" cy="485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Gender</a:t>
            </a:r>
            <a:endParaRPr lang="en-IN" dirty="0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E7001436-2BB6-43CF-B389-0CB6BEFAED32}"/>
              </a:ext>
            </a:extLst>
          </p:cNvPr>
          <p:cNvSpPr/>
          <p:nvPr/>
        </p:nvSpPr>
        <p:spPr>
          <a:xfrm>
            <a:off x="4152901" y="3313034"/>
            <a:ext cx="347662" cy="356593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C7003A20-68F5-4FDE-9727-43A3C82DAF2C}"/>
              </a:ext>
            </a:extLst>
          </p:cNvPr>
          <p:cNvSpPr/>
          <p:nvPr/>
        </p:nvSpPr>
        <p:spPr>
          <a:xfrm>
            <a:off x="5664995" y="3338931"/>
            <a:ext cx="347662" cy="356593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76626E-F1E4-4C7F-A7C8-840692F2279B}"/>
              </a:ext>
            </a:extLst>
          </p:cNvPr>
          <p:cNvSpPr txBox="1"/>
          <p:nvPr/>
        </p:nvSpPr>
        <p:spPr>
          <a:xfrm>
            <a:off x="4567238" y="3320889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Male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30EA82-BABD-4D6A-BC45-A8F772223FE8}"/>
              </a:ext>
            </a:extLst>
          </p:cNvPr>
          <p:cNvSpPr txBox="1"/>
          <p:nvPr/>
        </p:nvSpPr>
        <p:spPr>
          <a:xfrm>
            <a:off x="6143625" y="3291275"/>
            <a:ext cx="923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Female</a:t>
            </a: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6D1DDD-F97E-4F8C-A95F-D06E4C031B67}"/>
              </a:ext>
            </a:extLst>
          </p:cNvPr>
          <p:cNvSpPr/>
          <p:nvPr/>
        </p:nvSpPr>
        <p:spPr>
          <a:xfrm>
            <a:off x="766762" y="4085392"/>
            <a:ext cx="2733675" cy="485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milysinah@gmail.com</a:t>
            </a:r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768A36-943B-43AE-ACC5-196C50549473}"/>
              </a:ext>
            </a:extLst>
          </p:cNvPr>
          <p:cNvSpPr/>
          <p:nvPr/>
        </p:nvSpPr>
        <p:spPr>
          <a:xfrm>
            <a:off x="766762" y="4926687"/>
            <a:ext cx="2733675" cy="485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9878765098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CD3A98-BE8A-46F1-8BB8-C8F4321A77CF}"/>
              </a:ext>
            </a:extLst>
          </p:cNvPr>
          <p:cNvSpPr txBox="1"/>
          <p:nvPr/>
        </p:nvSpPr>
        <p:spPr>
          <a:xfrm>
            <a:off x="4110038" y="4143613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Edit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7ECCA0-6AAE-49C8-99B3-AA20C09B4AAC}"/>
              </a:ext>
            </a:extLst>
          </p:cNvPr>
          <p:cNvSpPr txBox="1"/>
          <p:nvPr/>
        </p:nvSpPr>
        <p:spPr>
          <a:xfrm>
            <a:off x="5083967" y="4147320"/>
            <a:ext cx="1816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Change password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2F6B26-6D0A-440D-A8A8-35E4B9FBE24E}"/>
              </a:ext>
            </a:extLst>
          </p:cNvPr>
          <p:cNvSpPr txBox="1"/>
          <p:nvPr/>
        </p:nvSpPr>
        <p:spPr>
          <a:xfrm>
            <a:off x="4110038" y="4973833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Edit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4693BF-D9FB-4527-BD8E-CCCC93D492E7}"/>
              </a:ext>
            </a:extLst>
          </p:cNvPr>
          <p:cNvSpPr txBox="1"/>
          <p:nvPr/>
        </p:nvSpPr>
        <p:spPr>
          <a:xfrm>
            <a:off x="7196138" y="2461022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Edit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DA2BDE-DCD8-458F-9AEB-223B8DFEEB57}"/>
              </a:ext>
            </a:extLst>
          </p:cNvPr>
          <p:cNvSpPr/>
          <p:nvPr/>
        </p:nvSpPr>
        <p:spPr>
          <a:xfrm>
            <a:off x="8267700" y="2324100"/>
            <a:ext cx="3505200" cy="33645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E63A77-B52C-4B7E-B4F6-8F77E6C21924}"/>
              </a:ext>
            </a:extLst>
          </p:cNvPr>
          <p:cNvSpPr txBox="1"/>
          <p:nvPr/>
        </p:nvSpPr>
        <p:spPr>
          <a:xfrm>
            <a:off x="9315449" y="2519244"/>
            <a:ext cx="137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Order</a:t>
            </a:r>
            <a:endParaRPr lang="en-IN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A0BA8CE-0EFC-46D3-9D1F-006DD2866E8A}"/>
              </a:ext>
            </a:extLst>
          </p:cNvPr>
          <p:cNvCxnSpPr>
            <a:cxnSpLocks/>
          </p:cNvCxnSpPr>
          <p:nvPr/>
        </p:nvCxnSpPr>
        <p:spPr>
          <a:xfrm>
            <a:off x="8267700" y="3338931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8EB8029-E9DD-4854-926A-84E7541109FC}"/>
              </a:ext>
            </a:extLst>
          </p:cNvPr>
          <p:cNvCxnSpPr>
            <a:cxnSpLocks/>
          </p:cNvCxnSpPr>
          <p:nvPr/>
        </p:nvCxnSpPr>
        <p:spPr>
          <a:xfrm>
            <a:off x="8267700" y="4224756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BA78184-6FCF-4A06-993A-9102995D68F5}"/>
              </a:ext>
            </a:extLst>
          </p:cNvPr>
          <p:cNvCxnSpPr>
            <a:cxnSpLocks/>
          </p:cNvCxnSpPr>
          <p:nvPr/>
        </p:nvCxnSpPr>
        <p:spPr>
          <a:xfrm>
            <a:off x="8267700" y="5110581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377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DE868E-57C3-4194-985D-491524A2947C}"/>
              </a:ext>
            </a:extLst>
          </p:cNvPr>
          <p:cNvSpPr txBox="1"/>
          <p:nvPr/>
        </p:nvSpPr>
        <p:spPr>
          <a:xfrm>
            <a:off x="157162" y="180975"/>
            <a:ext cx="11687176" cy="640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4A2153-23FE-4923-803C-15201F2058E4}"/>
              </a:ext>
            </a:extLst>
          </p:cNvPr>
          <p:cNvSpPr txBox="1"/>
          <p:nvPr/>
        </p:nvSpPr>
        <p:spPr>
          <a:xfrm>
            <a:off x="4305300" y="1508641"/>
            <a:ext cx="2933700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Your Order</a:t>
            </a:r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3186B4-27E0-4A7E-A46F-F62BA54CDFBB}"/>
              </a:ext>
            </a:extLst>
          </p:cNvPr>
          <p:cNvSpPr/>
          <p:nvPr/>
        </p:nvSpPr>
        <p:spPr>
          <a:xfrm>
            <a:off x="466725" y="2013466"/>
            <a:ext cx="11249025" cy="4221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2FE323-726D-4D2C-8839-E5059CF34048}"/>
              </a:ext>
            </a:extLst>
          </p:cNvPr>
          <p:cNvSpPr txBox="1"/>
          <p:nvPr/>
        </p:nvSpPr>
        <p:spPr>
          <a:xfrm>
            <a:off x="895350" y="2064782"/>
            <a:ext cx="318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of orders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36C003-1F01-4E38-8102-53FCDB57F137}"/>
              </a:ext>
            </a:extLst>
          </p:cNvPr>
          <p:cNvSpPr txBox="1"/>
          <p:nvPr/>
        </p:nvSpPr>
        <p:spPr>
          <a:xfrm>
            <a:off x="5581650" y="211240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EC5425-5483-46C1-9ED1-3BE852B8199C}"/>
              </a:ext>
            </a:extLst>
          </p:cNvPr>
          <p:cNvSpPr txBox="1"/>
          <p:nvPr/>
        </p:nvSpPr>
        <p:spPr>
          <a:xfrm>
            <a:off x="8391526" y="2112407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Delivered / expected date</a:t>
            </a:r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30294F-FC58-4A67-93EB-49047C7845DA}"/>
              </a:ext>
            </a:extLst>
          </p:cNvPr>
          <p:cNvCxnSpPr/>
          <p:nvPr/>
        </p:nvCxnSpPr>
        <p:spPr>
          <a:xfrm>
            <a:off x="161925" y="1438275"/>
            <a:ext cx="116967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2E975C-9E16-4AA4-99E3-B20E80C11DA1}"/>
              </a:ext>
            </a:extLst>
          </p:cNvPr>
          <p:cNvCxnSpPr/>
          <p:nvPr/>
        </p:nvCxnSpPr>
        <p:spPr>
          <a:xfrm>
            <a:off x="466725" y="2533650"/>
            <a:ext cx="11249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82B856-E8CB-486B-BE2A-F85CD962AD52}"/>
              </a:ext>
            </a:extLst>
          </p:cNvPr>
          <p:cNvCxnSpPr/>
          <p:nvPr/>
        </p:nvCxnSpPr>
        <p:spPr>
          <a:xfrm>
            <a:off x="466725" y="3686175"/>
            <a:ext cx="11249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D2E4A4-3B16-4BAB-8CE4-2E168AEDC898}"/>
              </a:ext>
            </a:extLst>
          </p:cNvPr>
          <p:cNvCxnSpPr/>
          <p:nvPr/>
        </p:nvCxnSpPr>
        <p:spPr>
          <a:xfrm>
            <a:off x="466725" y="4943475"/>
            <a:ext cx="11249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CA3719B-D9F9-480C-979A-CFADD4DF1D99}"/>
              </a:ext>
            </a:extLst>
          </p:cNvPr>
          <p:cNvSpPr txBox="1"/>
          <p:nvPr/>
        </p:nvSpPr>
        <p:spPr>
          <a:xfrm>
            <a:off x="676275" y="3074432"/>
            <a:ext cx="106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 1                                                                        $2312.56                                                11/02/2050 Friday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C5CBD6-D759-4800-AA14-2F0BCDBFC95E}"/>
              </a:ext>
            </a:extLst>
          </p:cNvPr>
          <p:cNvSpPr txBox="1"/>
          <p:nvPr/>
        </p:nvSpPr>
        <p:spPr>
          <a:xfrm>
            <a:off x="676275" y="5313758"/>
            <a:ext cx="106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 1                                                                        $2312.56                                                11/02/2050 Friday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4C41C8-97FC-4862-8CAE-9403940E4B2B}"/>
              </a:ext>
            </a:extLst>
          </p:cNvPr>
          <p:cNvSpPr txBox="1"/>
          <p:nvPr/>
        </p:nvSpPr>
        <p:spPr>
          <a:xfrm>
            <a:off x="676275" y="4203861"/>
            <a:ext cx="106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 1                                                                        $2312.56                                                11/02/2050 Friday</a:t>
            </a:r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6F90E8-F7FF-4F7B-B846-E071DD776C7E}"/>
              </a:ext>
            </a:extLst>
          </p:cNvPr>
          <p:cNvSpPr/>
          <p:nvPr/>
        </p:nvSpPr>
        <p:spPr>
          <a:xfrm>
            <a:off x="295275" y="476964"/>
            <a:ext cx="1800225" cy="3524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245981-28F8-4E7C-A976-613E9FFF3C0F}"/>
              </a:ext>
            </a:extLst>
          </p:cNvPr>
          <p:cNvSpPr/>
          <p:nvPr/>
        </p:nvSpPr>
        <p:spPr>
          <a:xfrm>
            <a:off x="6329363" y="525299"/>
            <a:ext cx="1647825" cy="3524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Mily</a:t>
            </a:r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CA7320-A962-4DE7-A79C-25BF65E9A258}"/>
              </a:ext>
            </a:extLst>
          </p:cNvPr>
          <p:cNvSpPr/>
          <p:nvPr/>
        </p:nvSpPr>
        <p:spPr>
          <a:xfrm>
            <a:off x="9983391" y="525298"/>
            <a:ext cx="1647825" cy="3524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D71C98-436D-442F-B667-C7AC0D3905D3}"/>
              </a:ext>
            </a:extLst>
          </p:cNvPr>
          <p:cNvSpPr/>
          <p:nvPr/>
        </p:nvSpPr>
        <p:spPr>
          <a:xfrm>
            <a:off x="8312944" y="516133"/>
            <a:ext cx="1457325" cy="3524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3323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5AE70D-A3D2-49CC-B024-11EFC1363678}"/>
              </a:ext>
            </a:extLst>
          </p:cNvPr>
          <p:cNvSpPr txBox="1"/>
          <p:nvPr/>
        </p:nvSpPr>
        <p:spPr>
          <a:xfrm>
            <a:off x="142875" y="180974"/>
            <a:ext cx="11687176" cy="640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B48A1D-AC98-44B2-A01E-49334DE7486C}"/>
              </a:ext>
            </a:extLst>
          </p:cNvPr>
          <p:cNvSpPr/>
          <p:nvPr/>
        </p:nvSpPr>
        <p:spPr>
          <a:xfrm>
            <a:off x="295275" y="476964"/>
            <a:ext cx="1800225" cy="3524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EAB167-DF9A-4390-B509-42098A4C877A}"/>
              </a:ext>
            </a:extLst>
          </p:cNvPr>
          <p:cNvSpPr/>
          <p:nvPr/>
        </p:nvSpPr>
        <p:spPr>
          <a:xfrm>
            <a:off x="6329363" y="525299"/>
            <a:ext cx="1647825" cy="3524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Mily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247F5E-6D63-4D41-A92F-71F5AF59021A}"/>
              </a:ext>
            </a:extLst>
          </p:cNvPr>
          <p:cNvSpPr/>
          <p:nvPr/>
        </p:nvSpPr>
        <p:spPr>
          <a:xfrm>
            <a:off x="9960769" y="525298"/>
            <a:ext cx="1647825" cy="3524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D9FB40-D021-4E05-A88B-3E87C814BB29}"/>
              </a:ext>
            </a:extLst>
          </p:cNvPr>
          <p:cNvSpPr/>
          <p:nvPr/>
        </p:nvSpPr>
        <p:spPr>
          <a:xfrm>
            <a:off x="8281988" y="525298"/>
            <a:ext cx="1457325" cy="3524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86FE9F-31B5-4391-8247-9A4FC1C3D5A0}"/>
              </a:ext>
            </a:extLst>
          </p:cNvPr>
          <p:cNvCxnSpPr/>
          <p:nvPr/>
        </p:nvCxnSpPr>
        <p:spPr>
          <a:xfrm>
            <a:off x="161925" y="1438275"/>
            <a:ext cx="116967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308AABD-B4FC-4A07-8A50-ECD2A821AFA1}"/>
              </a:ext>
            </a:extLst>
          </p:cNvPr>
          <p:cNvSpPr txBox="1"/>
          <p:nvPr/>
        </p:nvSpPr>
        <p:spPr>
          <a:xfrm>
            <a:off x="3905250" y="1508641"/>
            <a:ext cx="2933700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Cart</a:t>
            </a:r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CB55B7-EA45-4922-B389-6E7BA0C4353D}"/>
              </a:ext>
            </a:extLst>
          </p:cNvPr>
          <p:cNvCxnSpPr>
            <a:cxnSpLocks/>
          </p:cNvCxnSpPr>
          <p:nvPr/>
        </p:nvCxnSpPr>
        <p:spPr>
          <a:xfrm>
            <a:off x="161925" y="2009775"/>
            <a:ext cx="1169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90699A-7F6E-4274-B0EF-9CF25E167DC1}"/>
              </a:ext>
            </a:extLst>
          </p:cNvPr>
          <p:cNvCxnSpPr/>
          <p:nvPr/>
        </p:nvCxnSpPr>
        <p:spPr>
          <a:xfrm>
            <a:off x="157162" y="3629025"/>
            <a:ext cx="11701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5A79A4-3EB7-4E3B-8940-DA9AA3ADC8A7}"/>
              </a:ext>
            </a:extLst>
          </p:cNvPr>
          <p:cNvCxnSpPr/>
          <p:nvPr/>
        </p:nvCxnSpPr>
        <p:spPr>
          <a:xfrm>
            <a:off x="157162" y="5362575"/>
            <a:ext cx="11701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8DA271C9-BC3E-440F-A50D-FFA5B4AB1E90}"/>
              </a:ext>
            </a:extLst>
          </p:cNvPr>
          <p:cNvSpPr/>
          <p:nvPr/>
        </p:nvSpPr>
        <p:spPr>
          <a:xfrm>
            <a:off x="8896349" y="5656433"/>
            <a:ext cx="2486025" cy="544342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Place Order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920EAA-BCA2-4EBC-A6B1-30D41C13137B}"/>
              </a:ext>
            </a:extLst>
          </p:cNvPr>
          <p:cNvSpPr/>
          <p:nvPr/>
        </p:nvSpPr>
        <p:spPr>
          <a:xfrm>
            <a:off x="295275" y="2133601"/>
            <a:ext cx="1676400" cy="10953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0CCA4B-E299-456F-8A6B-4D7EFF979516}"/>
              </a:ext>
            </a:extLst>
          </p:cNvPr>
          <p:cNvSpPr/>
          <p:nvPr/>
        </p:nvSpPr>
        <p:spPr>
          <a:xfrm>
            <a:off x="295275" y="3724268"/>
            <a:ext cx="1676400" cy="11239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666900-522E-4480-B2BE-435A69A8F207}"/>
              </a:ext>
            </a:extLst>
          </p:cNvPr>
          <p:cNvSpPr/>
          <p:nvPr/>
        </p:nvSpPr>
        <p:spPr>
          <a:xfrm>
            <a:off x="2495550" y="2105018"/>
            <a:ext cx="5553075" cy="72390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Product name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0F39D9-725D-4478-B211-83CA2EBB4692}"/>
              </a:ext>
            </a:extLst>
          </p:cNvPr>
          <p:cNvSpPr/>
          <p:nvPr/>
        </p:nvSpPr>
        <p:spPr>
          <a:xfrm>
            <a:off x="2495549" y="3771892"/>
            <a:ext cx="5553075" cy="72390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Product name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01D332-F70C-445C-AE8E-8F7E8AB9C6E2}"/>
              </a:ext>
            </a:extLst>
          </p:cNvPr>
          <p:cNvSpPr txBox="1"/>
          <p:nvPr/>
        </p:nvSpPr>
        <p:spPr>
          <a:xfrm>
            <a:off x="2695575" y="3171825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 for later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8FBC28-9850-492F-B6FA-909401E00AFC}"/>
              </a:ext>
            </a:extLst>
          </p:cNvPr>
          <p:cNvSpPr txBox="1"/>
          <p:nvPr/>
        </p:nvSpPr>
        <p:spPr>
          <a:xfrm>
            <a:off x="4438650" y="3160752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8E17D7-EB94-4AD9-BB65-3A55B7583AC0}"/>
              </a:ext>
            </a:extLst>
          </p:cNvPr>
          <p:cNvSpPr txBox="1"/>
          <p:nvPr/>
        </p:nvSpPr>
        <p:spPr>
          <a:xfrm>
            <a:off x="2686050" y="4709331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 for later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93ED99-10D5-43BD-83C3-9B774D738D03}"/>
              </a:ext>
            </a:extLst>
          </p:cNvPr>
          <p:cNvSpPr txBox="1"/>
          <p:nvPr/>
        </p:nvSpPr>
        <p:spPr>
          <a:xfrm>
            <a:off x="4429125" y="4698258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</a:t>
            </a:r>
            <a:endParaRPr lang="en-IN" dirty="0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CFE319B7-9904-4A64-B6C8-5FFA34BF3E5A}"/>
              </a:ext>
            </a:extLst>
          </p:cNvPr>
          <p:cNvSpPr/>
          <p:nvPr/>
        </p:nvSpPr>
        <p:spPr>
          <a:xfrm>
            <a:off x="590550" y="3307626"/>
            <a:ext cx="276225" cy="22430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IN" dirty="0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66CDCFB4-AFF3-4FF9-BC8F-E060841E05C5}"/>
              </a:ext>
            </a:extLst>
          </p:cNvPr>
          <p:cNvSpPr/>
          <p:nvPr/>
        </p:nvSpPr>
        <p:spPr>
          <a:xfrm>
            <a:off x="1314450" y="3316843"/>
            <a:ext cx="276225" cy="22430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n-I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8C297CC-7A78-4D43-A634-3179D444305C}"/>
              </a:ext>
            </a:extLst>
          </p:cNvPr>
          <p:cNvSpPr/>
          <p:nvPr/>
        </p:nvSpPr>
        <p:spPr>
          <a:xfrm>
            <a:off x="962025" y="3307626"/>
            <a:ext cx="276225" cy="2836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45D6B53B-6240-43A7-AF83-C6F815D62764}"/>
              </a:ext>
            </a:extLst>
          </p:cNvPr>
          <p:cNvSpPr/>
          <p:nvPr/>
        </p:nvSpPr>
        <p:spPr>
          <a:xfrm>
            <a:off x="495300" y="4943773"/>
            <a:ext cx="276225" cy="22430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IN" dirty="0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59F460E0-2334-4B9C-904F-02929FA6C409}"/>
              </a:ext>
            </a:extLst>
          </p:cNvPr>
          <p:cNvSpPr/>
          <p:nvPr/>
        </p:nvSpPr>
        <p:spPr>
          <a:xfrm>
            <a:off x="1219200" y="4952990"/>
            <a:ext cx="276225" cy="22430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n-IN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A8A933A-0F0C-48FE-9A7E-B4FB004C9E70}"/>
              </a:ext>
            </a:extLst>
          </p:cNvPr>
          <p:cNvSpPr/>
          <p:nvPr/>
        </p:nvSpPr>
        <p:spPr>
          <a:xfrm>
            <a:off x="866775" y="4943773"/>
            <a:ext cx="276225" cy="2836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4467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5AE70D-A3D2-49CC-B024-11EFC1363678}"/>
              </a:ext>
            </a:extLst>
          </p:cNvPr>
          <p:cNvSpPr txBox="1"/>
          <p:nvPr/>
        </p:nvSpPr>
        <p:spPr>
          <a:xfrm>
            <a:off x="142875" y="180974"/>
            <a:ext cx="11687176" cy="640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B48A1D-AC98-44B2-A01E-49334DE7486C}"/>
              </a:ext>
            </a:extLst>
          </p:cNvPr>
          <p:cNvSpPr/>
          <p:nvPr/>
        </p:nvSpPr>
        <p:spPr>
          <a:xfrm>
            <a:off x="295275" y="476964"/>
            <a:ext cx="1800225" cy="3524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EAB167-DF9A-4390-B509-42098A4C877A}"/>
              </a:ext>
            </a:extLst>
          </p:cNvPr>
          <p:cNvSpPr/>
          <p:nvPr/>
        </p:nvSpPr>
        <p:spPr>
          <a:xfrm>
            <a:off x="6329363" y="525299"/>
            <a:ext cx="1647825" cy="3524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Mily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247F5E-6D63-4D41-A92F-71F5AF59021A}"/>
              </a:ext>
            </a:extLst>
          </p:cNvPr>
          <p:cNvSpPr/>
          <p:nvPr/>
        </p:nvSpPr>
        <p:spPr>
          <a:xfrm>
            <a:off x="9960769" y="525297"/>
            <a:ext cx="1647825" cy="3524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D9FB40-D021-4E05-A88B-3E87C814BB29}"/>
              </a:ext>
            </a:extLst>
          </p:cNvPr>
          <p:cNvSpPr/>
          <p:nvPr/>
        </p:nvSpPr>
        <p:spPr>
          <a:xfrm>
            <a:off x="8281988" y="525298"/>
            <a:ext cx="1457325" cy="3524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86FE9F-31B5-4391-8247-9A4FC1C3D5A0}"/>
              </a:ext>
            </a:extLst>
          </p:cNvPr>
          <p:cNvCxnSpPr/>
          <p:nvPr/>
        </p:nvCxnSpPr>
        <p:spPr>
          <a:xfrm>
            <a:off x="161925" y="1438275"/>
            <a:ext cx="116967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308AABD-B4FC-4A07-8A50-ECD2A821AFA1}"/>
              </a:ext>
            </a:extLst>
          </p:cNvPr>
          <p:cNvSpPr txBox="1"/>
          <p:nvPr/>
        </p:nvSpPr>
        <p:spPr>
          <a:xfrm>
            <a:off x="3533775" y="1547804"/>
            <a:ext cx="4905375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Payment confirmation page</a:t>
            </a:r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CB55B7-EA45-4922-B389-6E7BA0C4353D}"/>
              </a:ext>
            </a:extLst>
          </p:cNvPr>
          <p:cNvCxnSpPr>
            <a:cxnSpLocks/>
          </p:cNvCxnSpPr>
          <p:nvPr/>
        </p:nvCxnSpPr>
        <p:spPr>
          <a:xfrm>
            <a:off x="161925" y="2009775"/>
            <a:ext cx="1169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5A79A4-3EB7-4E3B-8940-DA9AA3ADC8A7}"/>
              </a:ext>
            </a:extLst>
          </p:cNvPr>
          <p:cNvCxnSpPr/>
          <p:nvPr/>
        </p:nvCxnSpPr>
        <p:spPr>
          <a:xfrm>
            <a:off x="157162" y="5362575"/>
            <a:ext cx="11701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8DA271C9-BC3E-440F-A50D-FFA5B4AB1E90}"/>
              </a:ext>
            </a:extLst>
          </p:cNvPr>
          <p:cNvSpPr/>
          <p:nvPr/>
        </p:nvSpPr>
        <p:spPr>
          <a:xfrm>
            <a:off x="8896349" y="5656433"/>
            <a:ext cx="2486025" cy="544342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Place Order</a:t>
            </a:r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666900-522E-4480-B2BE-435A69A8F207}"/>
              </a:ext>
            </a:extLst>
          </p:cNvPr>
          <p:cNvSpPr/>
          <p:nvPr/>
        </p:nvSpPr>
        <p:spPr>
          <a:xfrm>
            <a:off x="1524000" y="2381948"/>
            <a:ext cx="9401175" cy="72390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Delivery Address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0F39D9-725D-4478-B211-83CA2EBB4692}"/>
              </a:ext>
            </a:extLst>
          </p:cNvPr>
          <p:cNvSpPr/>
          <p:nvPr/>
        </p:nvSpPr>
        <p:spPr>
          <a:xfrm>
            <a:off x="1523999" y="3419469"/>
            <a:ext cx="9401175" cy="72390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 summary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B79FFAE0-B15D-4546-A941-DEE5B874B954}"/>
              </a:ext>
            </a:extLst>
          </p:cNvPr>
          <p:cNvSpPr/>
          <p:nvPr/>
        </p:nvSpPr>
        <p:spPr>
          <a:xfrm>
            <a:off x="590550" y="5685007"/>
            <a:ext cx="2486025" cy="544342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A764C5A-5213-4F2B-AB96-B8B9FA09C004}"/>
              </a:ext>
            </a:extLst>
          </p:cNvPr>
          <p:cNvSpPr/>
          <p:nvPr/>
        </p:nvSpPr>
        <p:spPr>
          <a:xfrm>
            <a:off x="1523998" y="4372681"/>
            <a:ext cx="9401175" cy="72390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 option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8C39AC90-8DB2-4435-AC54-7F095DCD973E}"/>
              </a:ext>
            </a:extLst>
          </p:cNvPr>
          <p:cNvSpPr/>
          <p:nvPr/>
        </p:nvSpPr>
        <p:spPr>
          <a:xfrm>
            <a:off x="1833562" y="2581275"/>
            <a:ext cx="347663" cy="333375"/>
          </a:xfrm>
          <a:prstGeom prst="flowChartConnector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F2C7C283-147B-4C0E-96F7-0604DB5B6D3D}"/>
              </a:ext>
            </a:extLst>
          </p:cNvPr>
          <p:cNvSpPr/>
          <p:nvPr/>
        </p:nvSpPr>
        <p:spPr>
          <a:xfrm>
            <a:off x="1833562" y="3674001"/>
            <a:ext cx="347663" cy="333375"/>
          </a:xfrm>
          <a:prstGeom prst="flowChartConnector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91D74C07-1EF8-4EAB-B78C-3D7B8B07D7AD}"/>
              </a:ext>
            </a:extLst>
          </p:cNvPr>
          <p:cNvSpPr/>
          <p:nvPr/>
        </p:nvSpPr>
        <p:spPr>
          <a:xfrm>
            <a:off x="1833561" y="4587000"/>
            <a:ext cx="347663" cy="333375"/>
          </a:xfrm>
          <a:prstGeom prst="flowChartConnector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Plus Sign 2">
            <a:extLst>
              <a:ext uri="{FF2B5EF4-FFF2-40B4-BE49-F238E27FC236}">
                <a16:creationId xmlns:a16="http://schemas.microsoft.com/office/drawing/2014/main" id="{A5061CCE-F379-4DD1-B455-5C1BED3B141B}"/>
              </a:ext>
            </a:extLst>
          </p:cNvPr>
          <p:cNvSpPr/>
          <p:nvPr/>
        </p:nvSpPr>
        <p:spPr>
          <a:xfrm>
            <a:off x="10139361" y="2581275"/>
            <a:ext cx="442914" cy="400050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Plus Sign 36">
            <a:extLst>
              <a:ext uri="{FF2B5EF4-FFF2-40B4-BE49-F238E27FC236}">
                <a16:creationId xmlns:a16="http://schemas.microsoft.com/office/drawing/2014/main" id="{247E12BC-E3F2-40B2-B880-D807AE3A8BF8}"/>
              </a:ext>
            </a:extLst>
          </p:cNvPr>
          <p:cNvSpPr/>
          <p:nvPr/>
        </p:nvSpPr>
        <p:spPr>
          <a:xfrm>
            <a:off x="10136981" y="3563054"/>
            <a:ext cx="442914" cy="400050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Plus Sign 37">
            <a:extLst>
              <a:ext uri="{FF2B5EF4-FFF2-40B4-BE49-F238E27FC236}">
                <a16:creationId xmlns:a16="http://schemas.microsoft.com/office/drawing/2014/main" id="{0CBCE647-1839-46A4-9736-7D995EB20DEE}"/>
              </a:ext>
            </a:extLst>
          </p:cNvPr>
          <p:cNvSpPr/>
          <p:nvPr/>
        </p:nvSpPr>
        <p:spPr>
          <a:xfrm>
            <a:off x="10139361" y="4534610"/>
            <a:ext cx="442914" cy="400050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03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353</Words>
  <Application>Microsoft Office PowerPoint</Application>
  <PresentationFormat>Widescreen</PresentationFormat>
  <Paragraphs>193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Atitkumar Machhirke</dc:creator>
  <cp:lastModifiedBy>Atitkumar Machhirke</cp:lastModifiedBy>
  <cp:revision>43</cp:revision>
  <dcterms:created xsi:type="dcterms:W3CDTF">2021-04-08T10:24:02Z</dcterms:created>
  <dcterms:modified xsi:type="dcterms:W3CDTF">2021-04-09T09:41:43Z</dcterms:modified>
</cp:coreProperties>
</file>