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之地理定位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610" y="127635"/>
            <a:ext cx="10409555" cy="75946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</a:t>
            </a:r>
            <a:br>
              <a:rPr lang="en-US" altLang="zh-CN"/>
            </a:br>
            <a:r>
              <a:rPr lang="en-US" altLang="zh-CN"/>
              <a:t>  </a:t>
            </a:r>
            <a:r>
              <a:rPr lang="zh-CN" altLang="en-US" dirty="0"/>
              <a:t>HTML5 地理位置定位(Geolocation)原理及应用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345" y="1087120"/>
            <a:ext cx="10752455" cy="5090160"/>
          </a:xfrm>
        </p:spPr>
        <p:txBody>
          <a:bodyPr>
            <a:normAutofit/>
          </a:bodyPr>
          <a:p>
            <a:pPr marL="0" indent="0">
              <a:lnSpc>
                <a:spcPct val="80000"/>
              </a:lnSpc>
              <a:buNone/>
            </a:pPr>
            <a:r>
              <a:rPr sz="3600" dirty="0">
                <a:sym typeface="+mn-ea"/>
              </a:rPr>
              <a:t>简介：   </a:t>
            </a:r>
            <a:endParaRPr sz="3600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sz="3600" dirty="0">
                <a:sym typeface="+mn-ea"/>
              </a:rPr>
              <a:t>     地理位置（Geolocation）是 HTML5 的重要特性之   </a:t>
            </a:r>
            <a:endParaRPr sz="3600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sz="3600" dirty="0">
                <a:sym typeface="+mn-ea"/>
              </a:rPr>
              <a:t>     一， 提供了确定用户位置的功能，借助这个特性</a:t>
            </a:r>
            <a:endParaRPr sz="3600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sz="3600" dirty="0">
                <a:sym typeface="+mn-ea"/>
              </a:rPr>
              <a:t>    能够开发基 于位置信息的应用，使得开发人员不</a:t>
            </a:r>
            <a:endParaRPr sz="3600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sz="3600" dirty="0">
                <a:sym typeface="+mn-ea"/>
              </a:rPr>
              <a:t>    用借助其他软件就 能轻松实现位置查找，地图应 </a:t>
            </a:r>
            <a:endParaRPr sz="3600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sz="3600" dirty="0">
                <a:sym typeface="+mn-ea"/>
              </a:rPr>
              <a:t>     用，导航等功能，具有划 时代的意义！ </a:t>
            </a:r>
            <a:endParaRPr sz="3600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sz="3600" dirty="0">
                <a:sym typeface="+mn-ea"/>
              </a:rPr>
              <a:t>适用情况: 截止目前，支持它的浏览器： IE    </a:t>
            </a:r>
            <a:r>
              <a:rPr sz="3600" dirty="0">
                <a:sym typeface="+mn-ea"/>
              </a:rPr>
              <a:t>9.0+</a:t>
            </a:r>
            <a:r>
              <a:rPr sz="3600" dirty="0">
                <a:sym typeface="+mn-ea"/>
              </a:rPr>
              <a:t>  Firefox  </a:t>
            </a:r>
            <a:r>
              <a:rPr sz="3600" dirty="0">
                <a:sym typeface="+mn-ea"/>
              </a:rPr>
              <a:t>3.5+</a:t>
            </a:r>
            <a:r>
              <a:rPr sz="3600" dirty="0">
                <a:sym typeface="+mn-ea"/>
              </a:rPr>
              <a:t>    Safari  </a:t>
            </a:r>
            <a:r>
              <a:rPr sz="3600" dirty="0">
                <a:sym typeface="+mn-ea"/>
              </a:rPr>
              <a:t>5.0+ </a:t>
            </a:r>
            <a:r>
              <a:rPr sz="3600" dirty="0">
                <a:sym typeface="+mn-ea"/>
              </a:rPr>
              <a:t>    Chrome  </a:t>
            </a:r>
            <a:r>
              <a:rPr sz="3600" dirty="0">
                <a:sym typeface="+mn-ea"/>
              </a:rPr>
              <a:t> 5.0+ </a:t>
            </a:r>
            <a:r>
              <a:rPr sz="3600" dirty="0">
                <a:sym typeface="+mn-ea"/>
              </a:rPr>
              <a:t>   Opera  </a:t>
            </a:r>
            <a:r>
              <a:rPr sz="3600" dirty="0">
                <a:sym typeface="+mn-ea"/>
              </a:rPr>
              <a:t>3.0+</a:t>
            </a:r>
            <a:r>
              <a:rPr sz="3600" dirty="0">
                <a:sym typeface="+mn-ea"/>
              </a:rPr>
              <a:t>   </a:t>
            </a:r>
            <a:endParaRPr sz="3600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sz="3600" dirty="0">
                <a:sym typeface="+mn-ea"/>
              </a:rPr>
              <a:t>  iPhone/iPadAndroid  2.0+</a:t>
            </a:r>
            <a:endParaRPr sz="3600" dirty="0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309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</a:t>
            </a:r>
            <a:br>
              <a:rPr lang="en-US" altLang="zh-CN"/>
            </a:br>
            <a:r>
              <a:rPr lang="en-US" altLang="zh-CN"/>
              <a:t>                        </a:t>
            </a:r>
            <a:br>
              <a:rPr lang="en-US" altLang="zh-CN"/>
            </a:br>
            <a:r>
              <a:rPr lang="zh-CN" altLang="en-US" dirty="0"/>
              <a:t>HTML5 地理位置定位(Geolocation)原理及应用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6000"/>
          </a:xfrm>
        </p:spPr>
        <p:txBody>
          <a:bodyPr>
            <a:normAutofit fontScale="60000"/>
          </a:bodyPr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Geolocation的基本原理 </a:t>
            </a: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1. GPS</a:t>
            </a: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      ①GPS基本原理是测量出已知位置的卫星到用户接收机之间的</a:t>
            </a: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      距离， 然后综合多颗卫星的数据就可知道接收机的具体位置。</a:t>
            </a: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      适用于具 备GPS功能的设备</a:t>
            </a: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      A.    优点：在空旷地区比较准确，覆盖面比较广</a:t>
            </a: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       B.    缺点：需要比较长时间定位，比较耗电池，在室内不太好，</a:t>
            </a: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       需要 GPS设备支持 </a:t>
            </a: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2. WIFI </a:t>
            </a: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①地理定位服务提供者会在全世界范围内去收集WIFI热点的位置信 息，然</a:t>
            </a: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  后用户的设备只要能支持WIFI就能获取到周围WIFI热点的 位置和信号强弱</a:t>
            </a: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信息，然 后把这些信息发给提供者，就能得到自 己的位置. </a:t>
            </a: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A.    优点：比较准确，适用于室内环境，相应速度快</a:t>
            </a: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 B.    缺点：在wifi热点少的地方不适用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6380"/>
            <a:ext cx="10397490" cy="706755"/>
          </a:xfrm>
        </p:spPr>
        <p:txBody>
          <a:bodyPr>
            <a:normAutofit/>
          </a:bodyPr>
          <a:p>
            <a:r>
              <a:rPr lang="zh-CN" altLang="en-US" sz="3200"/>
              <a:t>HTML5 地理位置定位(Geolocation)原理及应用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 lvl="0" indent="0"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Geolocation的基本原理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 IP定位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3.原理很简单，就是通过你设备的物理地址所备案的地址 信息来 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定位，但这种方式精确度不高，特别是用代理来 上网的情况下。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一般作为GPS和WIFI都不支持的情况下 大致模糊匹配，比如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各大团购网站检测用户所在城市 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4.手机基站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3.和WIFI原理类似，Apple的设备就是把WIFI和基站信息 结合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 起来进行定位。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indent="0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6380"/>
            <a:ext cx="10397490" cy="706755"/>
          </a:xfrm>
        </p:spPr>
        <p:txBody>
          <a:bodyPr>
            <a:normAutofit fontScale="90000"/>
          </a:bodyPr>
          <a:p>
            <a:r>
              <a:t>HTML5 地理位置定位(Geolocation)原理及应用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 lnSpcReduction="10000"/>
          </a:bodyPr>
          <a:p>
            <a:pPr lvl="0" indent="0">
              <a:buNone/>
            </a:pPr>
            <a:r>
              <a:rPr lang="zh-CN" altLang="en-US"/>
              <a:t>代码实现：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1.核心对象 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   ①Geolocation是window.navigator下面的一个对象， 该对象提供了实现地理位置定位的接口。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  ②要用该功能首先判断浏览器是否支持 navigator.geolocation该对象。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2.Geolocation对象详解 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 ①getCurrentPosition(success,error,options)该方法是 实现地理定位的核心方法，该方法能够对获取到的 信息作出处理以及设置。   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  A.success(position) 获取信息成功的回调函数 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  B.error(errorcode)获取信息失败的回调函数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  C.options获取信息前可以按照你的需求来设置一些参数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6380"/>
            <a:ext cx="10397490" cy="706755"/>
          </a:xfrm>
        </p:spPr>
        <p:txBody>
          <a:bodyPr>
            <a:normAutofit fontScale="90000"/>
          </a:bodyPr>
          <a:p>
            <a:r>
              <a:t>HTML5 地理位置定位(Geolocation)原理及应用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 lnSpcReduction="10000"/>
          </a:bodyPr>
          <a:p>
            <a:pPr lvl="0" indent="0">
              <a:buNone/>
            </a:pPr>
            <a:r>
              <a:rPr lang="zh-CN" altLang="en-US"/>
              <a:t>1.success(position) 获取信息成功的回调函数 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   ①当成功获得信息的时候，会自动调用success函数，而 这个函数会自动生成一个包含返回地理信息的position 对象，如下：   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  A.coords.latitude（纬度）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  B.coords.longitude（经度） 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 C.coords.altitude（海拔） 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 D.coords.accuracy（位置精确度） 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 E.coords.altitudeAccuracy(海拔精确度)  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F.coords.heading（朝向）  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 G.coords.speed (速度) H.timestamp(响应的日期/时间)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6380"/>
            <a:ext cx="10397490" cy="706755"/>
          </a:xfrm>
        </p:spPr>
        <p:txBody>
          <a:bodyPr>
            <a:normAutofit fontScale="90000"/>
          </a:bodyPr>
          <a:p>
            <a:r>
              <a:t>HTML5 地理位置定位(Geolocation)原理及应用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 fontScale="90000" lnSpcReduction="20000"/>
          </a:bodyPr>
          <a:p>
            <a:pPr lvl="0" indent="0">
              <a:buNone/>
            </a:pPr>
            <a:r>
              <a:rPr lang="zh-CN" altLang="en-US"/>
              <a:t>1. error(errorcode)获取信息失败的回调函数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  A. 地理信息会因为各种因素，例如信号不好等等而出错。因此当获取信息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失败的时候会自 动调用getCurrentPosition的第二个参数，即error函数，这个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函数会自动生成一个包含错 误代码和错误信息的对象作为其参数，code是错 误代码，message是错误信息。 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   switch(errorcode.code){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   case 1 : alert(errorcode.message);//用户选了不允许 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   break;    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  case 2: alert(errorcode.message);/连不上GPS卫星，或者网络断了  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  break;    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  case 3:    alert(errorcode.message);//超时了 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   break;     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 default: alert(errorcode.message);//未知错误，其实是err.code==0的时候    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     break;    }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6380"/>
            <a:ext cx="10397490" cy="706755"/>
          </a:xfrm>
        </p:spPr>
        <p:txBody>
          <a:bodyPr>
            <a:normAutofit fontScale="90000"/>
          </a:bodyPr>
          <a:p>
            <a:r>
              <a:t>HTML5 地理位置定位(Geolocation)原理及应用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 lvl="0" indent="0">
              <a:buNone/>
            </a:pPr>
            <a:r>
              <a:rPr lang="zh-CN" altLang="en-US"/>
              <a:t>1.options 设置一些参数 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①options是一个对象，可以设置超时时间、缓存时间等， 如下：   A.enableHighAccuracy 表示是否允许使用高精度，但这个 参数在很多设备上设置了都没用，设备综合考虑电量、 地理情况等，很多时候都是默认的由设备自身来调整。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B.timeout 指定超时时间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C.maximumAge 是指缓存的时间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6380"/>
            <a:ext cx="10397490" cy="706755"/>
          </a:xfrm>
        </p:spPr>
        <p:txBody>
          <a:bodyPr>
            <a:normAutofit fontScale="90000"/>
          </a:bodyPr>
          <a:p>
            <a:r>
              <a:t>HTML5 地理位置定位(Geolocation)原理及应用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 lvl="0" indent="0">
              <a:buNone/>
            </a:pPr>
            <a:r>
              <a:rPr lang="zh-CN" altLang="en-US"/>
              <a:t>此外 geolocation 还有两个方法：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 1.watchPosition(success,error,options) 表示重复获取地 理位置，相当于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将getCurrentPosition这个方法利用 setinterval不断执行，其他用法和参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数使用一样。 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2.clearWatch()用来清除前一次获取的位置信息。   这个两个方法配合</a:t>
            </a:r>
            <a:endParaRPr lang="zh-CN" altLang="en-US"/>
          </a:p>
          <a:p>
            <a:pPr lvl="0" indent="0">
              <a:buNone/>
            </a:pPr>
            <a:r>
              <a:rPr lang="zh-CN" altLang="en-US"/>
              <a:t>使用，能够实现一些很棒的功能，比 如说：导航等！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2757</Words>
  <Application>WPS 演示</Application>
  <PresentationFormat>宽屏</PresentationFormat>
  <Paragraphs>100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仿宋</vt:lpstr>
      <vt:lpstr>Calibri</vt:lpstr>
      <vt:lpstr>Calibri Light</vt:lpstr>
      <vt:lpstr>Office 主题</vt:lpstr>
      <vt:lpstr>H5之多媒体</vt:lpstr>
      <vt:lpstr>                                                   html5多媒体组件的使用  </vt:lpstr>
      <vt:lpstr>                                                                      html5支持的视频格式   </vt:lpstr>
      <vt:lpstr>                          source标签属性</vt:lpstr>
      <vt:lpstr>                          videoAPI方法</vt:lpstr>
      <vt:lpstr>HTML5 地理位置定位(Geolocation)原理及应用 </vt:lpstr>
      <vt:lpstr>HTML5 地理位置定位(Geolocation)原理及应用 </vt:lpstr>
      <vt:lpstr>HTML5 地理位置定位(Geolocation)原理及应用 </vt:lpstr>
      <vt:lpstr>HTML5 地理位置定位(Geolocation)原理及应用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22</cp:revision>
  <dcterms:created xsi:type="dcterms:W3CDTF">2015-05-05T08:02:00Z</dcterms:created>
  <dcterms:modified xsi:type="dcterms:W3CDTF">2016-10-16T10:35:21Z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