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之新增表单功能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placeholder属性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说明：这是一个很实用的属性,免去了用JS去实现点击清除表单初始值.浏览器支持也还不错,其他标准浏览器都能很好的支持.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/>
            <a:r>
              <a:rPr lang="zh-CN" altLang="en-US" sz="2800" b="1" dirty="0">
                <a:sym typeface="+mn-ea"/>
              </a:rPr>
              <a:t>&lt;INPUT id=placeholder placeholder="点击我会以清除"&gt;</a:t>
            </a: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required/pattern属性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说明：这是html5新加的验证属性。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required类型，值不能为空，并会有一个提示。有两种写法，这个很有用。并且可以用于textarea以及hidden/image/submit类型</a:t>
            </a:r>
            <a:endParaRPr lang="zh-CN" alt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pattern类型为正则验证，可以完成各种复杂的验证。这两种类型必须指定name值，否则无效果。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/>
            <a:r>
              <a:rPr lang="zh-CN" altLang="en-US" sz="2800" b="1" dirty="0">
                <a:sym typeface="+mn-ea"/>
              </a:rPr>
              <a:t>&lt;input id=placeholder name=require required&gt;</a:t>
            </a:r>
            <a:endParaRPr lang="zh-CN" altLang="en-US" sz="2800" b="1" dirty="0"/>
          </a:p>
          <a:p>
            <a:pPr lvl="2"/>
            <a:r>
              <a:rPr lang="zh-CN" altLang="en-US" sz="2800" b="1" dirty="0">
                <a:sym typeface="+mn-ea"/>
              </a:rPr>
              <a:t>&lt;input id=placeholder name=require1 required="required"&gt;</a:t>
            </a:r>
            <a:endParaRPr lang="zh-CN" altLang="en-US" sz="2800" b="1" dirty="0"/>
          </a:p>
          <a:p>
            <a:pPr lvl="2"/>
            <a:r>
              <a:rPr lang="zh-CN" altLang="en-US" sz="2800" b="1" dirty="0">
                <a:sym typeface="+mn-ea"/>
              </a:rPr>
              <a:t>&lt;input name=require2 pattern="^[1-9]\d{5}$"&gt;</a:t>
            </a: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autofocus自动聚焦属性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说明：自动聚焦属性,可在页面加载时聚焦到一个表单控件,类似于js的focus()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&lt;input autofocus="true"&gt;</a:t>
            </a:r>
            <a:endParaRPr lang="zh-CN" altLang="en-US" sz="2800" b="1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ym typeface="+mn-ea"/>
              </a:rPr>
              <a:t>4.autocomplete自动完成属性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说明：此属性是为表单提供自动完成功能。如果该属性为打开状态可很好地自动完成。一般来说，此属性必须启动浏览器的自动完成功能。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&lt;input autocomplete="on/off"&gt;</a:t>
            </a:r>
            <a:endParaRPr lang="zh-CN" altLang="en-US" sz="2800" b="1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800" b="1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novalidate 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说明：novalidate 属性规定在提交表单时不应该验证 form 或 input 域。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&lt;form action="demo_form.asp" method="get" novalidate="true"&gt;</a:t>
            </a:r>
            <a:endParaRPr lang="zh-CN" altLang="en-US" sz="2800" b="1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ym typeface="+mn-ea"/>
              </a:rPr>
              <a:t>6.multiple 属性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说明：multiple 属性规定输入域中可选择多个.multiple 属性适用于以下类型的 &lt;input&gt; 标签：email 和 file。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&lt;input type="file" name="img" multiple="multiple" /&gt;</a:t>
            </a:r>
            <a:endParaRPr lang="zh-CN" altLang="en-US" sz="2800" b="1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</a:t>
            </a:r>
            <a:r>
              <a:rPr lang="zh-CN" altLang="en-US" dirty="0">
                <a:sym typeface="+mn-ea"/>
              </a:rPr>
              <a:t>html5表单新功能-新增属性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表单重写属性</a:t>
            </a:r>
            <a:endParaRPr lang="zh-CN" altLang="en-US" sz="2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说明：表单重写属性（form override attributes）允许您重写 form 元素的某些属性设定。表单重写属性适用于以下类型的 &lt;input&gt; 标签：submit </a:t>
            </a:r>
            <a:endParaRPr lang="zh-CN" altLang="en-US" sz="28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表单重写属性有：</a:t>
            </a:r>
            <a:endParaRPr lang="zh-CN" altLang="en-US" sz="2800" dirty="0"/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formaction - 重写表单的 action 属性</a:t>
            </a:r>
            <a:endParaRPr lang="zh-CN" altLang="en-US" sz="2800" b="1" dirty="0"/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formmethod - 重写表单的 method 属性</a:t>
            </a:r>
            <a:endParaRPr lang="zh-CN" altLang="en-US" sz="2800" b="1" dirty="0"/>
          </a:p>
          <a:p>
            <a:pPr marL="914400" lvl="2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2800" b="1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list属性</a:t>
            </a:r>
            <a:endParaRPr lang="zh-CN" altLang="en-US" sz="2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说明：和listdata配合使用,</a:t>
            </a:r>
            <a:endParaRPr lang="zh-CN" altLang="en-US" sz="2800" b="1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        </a:t>
            </a:r>
            <a:r>
              <a:rPr lang="zh-CN" altLang="en-US" dirty="0">
                <a:sym typeface="+mn-ea"/>
              </a:rPr>
              <a:t>html5表单新功能解析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1.</a:t>
            </a:r>
            <a:r>
              <a:rPr lang="zh-CN" altLang="en-US" dirty="0">
                <a:sym typeface="+mn-ea"/>
              </a:rPr>
              <a:t>HTML表单一直都是Web的核心技术之一，有了它我们才能在Web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上进行各种各样的应用,才能和服务器进行方便快捷的交互。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HTML5 Forms新增了许多新控件及其API，方便我们做更复杂的应用，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而不用借助其它前端脚本语言(如:javascript),极大的解放了我们的双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手。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</a:t>
            </a:r>
            <a:br>
              <a:rPr lang="en-US" altLang="zh-CN"/>
            </a:br>
            <a:r>
              <a:rPr lang="en-US" altLang="zh-CN"/>
              <a:t>              </a:t>
            </a:r>
            <a:r>
              <a:rPr lang="zh-CN" altLang="en-US" dirty="0">
                <a:sym typeface="+mn-ea"/>
              </a:rPr>
              <a:t>html5表单新功能解析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表单结构更自由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XHTML中需要放在form之中的诸如inpu/button/s人员配</a:t>
            </a: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sym typeface="+mn-ea"/>
              </a:rPr>
              <a:t>置:elect/textarea等标签元素，在HTML5中完全可以放在页面任</a:t>
            </a: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sym typeface="+mn-ea"/>
              </a:rPr>
              <a:t>何位置，然后通过新增的form属性指向元素所属表单的ID值，</a:t>
            </a: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sym typeface="+mn-ea"/>
              </a:rPr>
              <a:t>即可关联起来。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&lt;form id="myform"&gt;&lt;/form&gt;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&lt;input type="text" form="myform" value=""&gt;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91795"/>
            <a:ext cx="10119995" cy="574675"/>
          </a:xfrm>
        </p:spPr>
        <p:txBody>
          <a:bodyPr>
            <a:normAutofit fontScale="90000"/>
          </a:bodyPr>
          <a:p>
            <a:r>
              <a:rPr lang="en-US" altLang="zh-CN"/>
              <a:t>      </a:t>
            </a:r>
            <a:r>
              <a:rPr lang="zh-CN" altLang="en-US" dirty="0">
                <a:sym typeface="+mn-ea"/>
              </a:rPr>
              <a:t>html5表单新功能-多样的输入方式</a:t>
            </a:r>
            <a:r>
              <a:rPr lang="en-US" altLang="zh-CN"/>
              <a:t>             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210810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sym typeface="+mn-ea"/>
              </a:rPr>
              <a:t>email输入类型</a:t>
            </a:r>
            <a:endParaRPr lang="zh-CN" altLang="en-US" sz="2800" b="1" dirty="0"/>
          </a:p>
          <a:p>
            <a:pPr lvl="1"/>
            <a:r>
              <a:rPr lang="zh-CN" altLang="en-US" sz="2800" dirty="0">
                <a:sym typeface="+mn-ea"/>
              </a:rPr>
              <a:t>说明：此类型要求输入格式正确的email地址,否则浏览器是不允许提交的,并会有一个错误信息提示.此类型必须指定name值,否则无效果.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格式：&lt;input type=email name=email&gt;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sym typeface="+mn-ea"/>
              </a:rPr>
              <a:t>url输入类型</a:t>
            </a:r>
            <a:endParaRPr lang="zh-CN" altLang="en-US" sz="2800" b="1" dirty="0"/>
          </a:p>
          <a:p>
            <a:pPr lvl="1"/>
            <a:r>
              <a:rPr lang="zh-CN" altLang="en-US" sz="2800" dirty="0">
                <a:sym typeface="+mn-ea"/>
              </a:rPr>
              <a:t>说明：上面代码展示的文本域要求输入格式正确的URL地址,Opera中会自动在开始处添加http://.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格式：&lt;input type=url&gt;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rPr lang="zh-CN" altLang="en-US" sz="3200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日期时间相关输入类型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说明：这一系列是很酷的一个类型,完全解决了烦琐的JS日历控件问题.但目前MS只有Opera/Chrome新版本支持,且展示效果也不一样..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type=date&gt;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&lt;inputtype=time&gt;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type=month&gt;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type=week&gt;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type=datetime&gt;</a:t>
            </a:r>
            <a:endParaRPr lang="zh-CN" altLang="en-US" sz="2800" b="1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type=datetime-local/&gt;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815" cy="718820"/>
          </a:xfrm>
        </p:spPr>
        <p:txBody>
          <a:bodyPr>
            <a:normAutofit fontScale="90000"/>
          </a:bodyPr>
          <a:p>
            <a:r>
              <a:rPr lang="en-US" altLang="zh-CN"/>
              <a:t>                      </a:t>
            </a:r>
            <a:r>
              <a:rPr lang="zh-CN" altLang="en-US" sz="3200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 lnSpcReduction="20000"/>
          </a:bodyPr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number输入类型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说明：输入一个数字字符,若未输入则会抛出一个错误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&lt;input type="number" max=10 min=0 step=1 value=5/&gt;</a:t>
            </a:r>
            <a:endParaRPr lang="zh-CN" altLang="en-US" sz="2800" dirty="0"/>
          </a:p>
          <a:p>
            <a:pPr lvl="2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属性 值 描述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max number 规定允许的最大值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min number 规定允许的最小值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step number 规定合法的数字间隔（如果 step="3"，则合法的数是 0,3,6 等）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value number 规定默认值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6225" cy="600710"/>
          </a:xfrm>
        </p:spPr>
        <p:txBody>
          <a:bodyPr>
            <a:normAutofit fontScale="90000"/>
          </a:bodyPr>
          <a:p>
            <a:r>
              <a:rPr lang="en-US" altLang="zh-CN"/>
              <a:t>                 </a:t>
            </a:r>
            <a:r>
              <a:rPr lang="zh-CN" altLang="en-US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range滑块类型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说明：特定值的范围的数值，以滑动条显示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&lt;input type="range" max=10 min=0 step=1 value=5/&gt;</a:t>
            </a:r>
            <a:endParaRPr lang="zh-CN" altLang="en-US" sz="2800" dirty="0"/>
          </a:p>
          <a:p>
            <a:pPr lvl="2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属性 值 描述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max number 规定允许的最大值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min number 规定允许的最小值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step number 规定合法的数字间隔（如果 step="3"，则合法的数是 -3,0,3,6 等）</a:t>
            </a:r>
            <a:endParaRPr lang="zh-CN" altLang="en-US" sz="2800" b="1" dirty="0"/>
          </a:p>
          <a:p>
            <a:pPr lvl="3">
              <a:lnSpc>
                <a:spcPct val="90000"/>
              </a:lnSpc>
            </a:pPr>
            <a:r>
              <a:rPr lang="zh-CN" altLang="en-US" sz="2800" b="1" dirty="0">
                <a:sym typeface="+mn-ea"/>
              </a:rPr>
              <a:t>value number 规定默认值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search输入类型</a:t>
            </a:r>
            <a:endParaRPr lang="zh-CN" altLang="en-US" sz="2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说明：此类型表示输入的将是一个搜索关键字,通过results=s可显示一个搜索小图标。</a:t>
            </a:r>
            <a:endParaRPr lang="zh-CN" altLang="en-US" sz="28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type=search&gt;</a:t>
            </a:r>
            <a:endParaRPr lang="zh-CN" altLang="en-US" sz="2800" b="1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tel输入类型</a:t>
            </a:r>
            <a:endParaRPr lang="zh-CN" altLang="en-US" sz="2800" b="1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说明：此此类型要求输入一个电话号码,但实际上它并没有特殊的验证,与text类型没什么区别.</a:t>
            </a:r>
            <a:endParaRPr lang="zh-CN" altLang="en-US" sz="28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>
              <a:lnSpc>
                <a:spcPct val="80000"/>
              </a:lnSpc>
            </a:pPr>
            <a:r>
              <a:rPr lang="zh-CN" altLang="en-US" sz="2800" b="1" dirty="0">
                <a:sym typeface="+mn-ea"/>
              </a:rPr>
              <a:t>&lt;input type=tel&gt;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</a:t>
            </a:r>
            <a:r>
              <a:rPr lang="zh-CN" altLang="en-US" dirty="0">
                <a:sym typeface="+mn-ea"/>
              </a:rPr>
              <a:t>html5表单新功能-多样的输入方式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color输入类型</a:t>
            </a:r>
            <a:endParaRPr lang="zh-CN" alt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说明：此类型表单,可让用户通过颜色选择器选择一个颜色值,并反馈到该控件的value值中</a:t>
            </a:r>
            <a:endParaRPr lang="zh-CN" alt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格式：</a:t>
            </a:r>
            <a:endParaRPr lang="zh-CN" altLang="en-US" sz="2800" dirty="0"/>
          </a:p>
          <a:p>
            <a:pPr lvl="2"/>
            <a:r>
              <a:rPr lang="zh-CN" altLang="en-US" sz="2800" b="1" dirty="0">
                <a:sym typeface="+mn-ea"/>
              </a:rPr>
              <a:t>&lt;input type=color&gt;</a:t>
            </a:r>
            <a:endParaRPr lang="zh-CN" altLang="en-US" sz="2800" b="1" dirty="0"/>
          </a:p>
          <a:p>
            <a:pPr marL="457200" lvl="1" indent="0">
              <a:buNone/>
            </a:pPr>
            <a:endParaRPr lang="zh-CN" altLang="en-US" sz="28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2835</Words>
  <Application>WPS 演示</Application>
  <PresentationFormat>宽屏</PresentationFormat>
  <Paragraphs>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H5之新增表单功能</vt:lpstr>
      <vt:lpstr>                      html5表单新功能解析</vt:lpstr>
      <vt:lpstr>                        html5表单新功能解析 </vt:lpstr>
      <vt:lpstr>      html5表单新功能-多样的输入方式                  </vt:lpstr>
      <vt:lpstr>                     html5表单新功能-多样的输入方式</vt:lpstr>
      <vt:lpstr>                      html5表单新功能-多样的输入方式</vt:lpstr>
      <vt:lpstr>                 html5表单新功能-多样的输入方式</vt:lpstr>
      <vt:lpstr>               html5表单新功能-多样的输入方式</vt:lpstr>
      <vt:lpstr>               html5表单新功能-多样的输入方式</vt:lpstr>
      <vt:lpstr>               html5表单新功能-新增属性</vt:lpstr>
      <vt:lpstr>               html5表单新功能-新增属性</vt:lpstr>
      <vt:lpstr>              html5表单新功能-新增属性</vt:lpstr>
      <vt:lpstr>               html5表单新功能-新增属性</vt:lpstr>
      <vt:lpstr>              html5表单新功能-新增属性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22</cp:revision>
  <dcterms:created xsi:type="dcterms:W3CDTF">2015-05-05T08:02:00Z</dcterms:created>
  <dcterms:modified xsi:type="dcterms:W3CDTF">2017-02-24T01:24:01Z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