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58" r:id="rId6"/>
    <p:sldId id="294" r:id="rId7"/>
    <p:sldId id="279" r:id="rId8"/>
    <p:sldId id="280" r:id="rId9"/>
    <p:sldId id="281" r:id="rId10"/>
    <p:sldId id="29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</a:t>
            </a:r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图形修饰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.颜色、样式和阴影属性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4" name="图片 3" descr="canva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088515"/>
            <a:ext cx="10380345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       </a:t>
            </a:r>
            <a:r>
              <a:rPr dirty="0">
                <a:sym typeface="+mn-ea"/>
              </a:rPr>
              <a:t>什么是</a:t>
            </a:r>
            <a:r>
              <a:rPr lang="en-US" dirty="0">
                <a:sym typeface="+mn-ea"/>
              </a:rPr>
              <a:t>canvas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canvas是什么？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1.HTML5 的 canvas 元素使用 JavaScript 在网页上绘制</a:t>
            </a:r>
            <a:r>
              <a:rPr lang="zh-CN" altLang="en-US" sz="2800" dirty="0"/>
              <a:t>图</a:t>
            </a:r>
            <a:r>
              <a:rPr lang="en-US" altLang="zh-CN" sz="2800" dirty="0"/>
              <a:t>像。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2.画布是一个矩形区域，您可以控制其每一像素。 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3.canvas 拥有多种绘制路径、矩形、圆形、字符以及添加图像的方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法。 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</a:t>
            </a:r>
            <a:r>
              <a:rPr lang="zh-CN" altLang="en-US"/>
              <a:t>canvas    vs   svg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317490"/>
          </a:xfrm>
        </p:spPr>
        <p:txBody>
          <a:bodyPr>
            <a:normAutofit fontScale="70000"/>
          </a:bodyPr>
          <a:p>
            <a:pPr marL="0" indent="0">
              <a:lnSpc>
                <a:spcPct val="80000"/>
              </a:lnSpc>
              <a:buNone/>
            </a:pPr>
            <a:r>
              <a:rPr b="1" dirty="0"/>
              <a:t>1. SVG</a:t>
            </a:r>
            <a:endParaRPr b="1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① SVG 是一种使用 XML 描述 2D 图形的语言。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② SVG 基于 XML，这意味着 SVG DOM 中的每个元素都是可用的。您可以为某个元素附加 JavaScript 事件处理器。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③ 在 SVG 中，每个被绘制的图形均被视为对象。如果 SVG 对象的属性发生变化，那么浏览器能 够自动重现图形。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/>
              <a:t>2. Canvas 通过 JavaScript 来绘制 2D 图形。</a:t>
            </a:r>
            <a:endParaRPr b="1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① Canvas 是逐像素进行渲染的。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② 在 canvas 中，一旦图形被绘制完成，它就不会继续得到浏览器的关注。如果其位置发生变化， 那么整个场景也需要重新绘制，包括任何或许已被图形覆盖的对象。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/>
              <a:t> 3. 比较         </a:t>
            </a: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sz="3200" b="1" dirty="0">
                <a:solidFill>
                  <a:srgbClr val="FF0000"/>
                </a:solidFill>
              </a:rPr>
              <a:t>canvas  </a:t>
            </a:r>
            <a:r>
              <a:rPr dirty="0"/>
              <a:t> ① 依赖分辨率   ② 不支持事件处理器 ③ 弱的文本渲染能力 ④ 能够以 .png 或 .jpg 格式保存结果图像   ⑤ 最适合图像密集型的游戏，其中的许多对象会被频繁重绘        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>
                <a:solidFill>
                  <a:srgbClr val="FF0000"/>
                </a:solidFill>
              </a:rPr>
              <a:t>SVG </a:t>
            </a:r>
            <a:r>
              <a:rPr dirty="0"/>
              <a:t>      ① 不依赖分辨率  ② 支持事件处理器 ③ 最适合带有大型渲染区域的应用程序（比如谷歌地图） ④ 复杂度高会减慢渲染速度（任何过度使用 DOM 的应用都不快） ⑤ 不适合游戏应用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canvas标签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 标签属性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①width     ②height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替代内容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①&lt;canvas id="myCanvas"&gt;替代内容&lt;/canvas&gt;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3.canvas</a:t>
            </a:r>
            <a:r>
              <a:rPr lang="zh-CN" altLang="en-US" sz="2800" dirty="0">
                <a:sym typeface="+mn-ea"/>
              </a:rPr>
              <a:t>设置百分比的方法：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$(function(){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var canvas=$("#canvas");   	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canvas.css("width",$(window).width()+"px")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canvas.css("height",$(window).height()+"px")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})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canvas</a:t>
            </a:r>
            <a:r>
              <a:rPr lang="zh-CN">
                <a:sym typeface="+mn-ea"/>
              </a:rPr>
              <a:t>浏览器支持情况</a:t>
            </a:r>
            <a:endParaRPr 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1990" y="2249805"/>
            <a:ext cx="6892290" cy="3099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t>canvas画图基本知识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07890"/>
          </a:xfrm>
        </p:spPr>
        <p:txBody>
          <a:bodyPr>
            <a:normAutofit fontScale="7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1.画图环境 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①canvas.getContext("2d")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②getContext方法会返回一个对象，这个对象给我们封装了很多的绘图方法和属性。但是他只给我们提供2d的画图环境，它不提供3d服务。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2. 颜色的表示方式: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① 直接用颜色名称:"red" "green" "blue"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 十六进制颜色值: "#EEEEFF"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③ rgb(1-255,1-255,1-255)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④ rgba(1-255,1-255,1-255,透明度)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3. 坐标系统 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①Canvas坐标系是一个二维的平面。原点坐标(0,0)，在Canvas画布 的左上角位置上，沿着水平方向向右是X轴正方向，垂直方向向下是Y轴正方向。 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canvas画第一个图&lt;矩形&gt;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6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1.矩形API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①rect(</a:t>
            </a:r>
            <a:r>
              <a:rPr lang="en-US" altLang="zh-CN" sz="2800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            创建矩形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②fillRect(</a:t>
            </a:r>
            <a:r>
              <a:rPr lang="en-US" altLang="zh-CN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       绘制“被填充”的矩形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③strokeRect(</a:t>
            </a:r>
            <a:r>
              <a:rPr lang="en-US" altLang="zh-CN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绘制矩形（无填充）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参数 描述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x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矩形左上角的 x 坐标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y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矩形左上角的 y 坐标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width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矩形的宽度，以像素计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height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矩形的高度，以像素计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t>图形修饰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088765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1.渐变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4" name="图片 3" descr="canva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26285"/>
            <a:ext cx="10745470" cy="2805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渐变案例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50405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createLinearGradient()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var colorObj=cobj.createLinearGradient(0,0,100,0);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createRadialGradient() 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var colorObj=cobj.createRadialGradient(50,50,10,50,50,50) </a:t>
            </a:r>
            <a:r>
              <a:rPr lang="en-US" altLang="zh-CN"/>
              <a:t>;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addColorStop()</a:t>
            </a:r>
            <a:endParaRPr lang="en-US" altLang="zh-CN"/>
          </a:p>
          <a:p>
            <a:pPr>
              <a:buNone/>
            </a:pPr>
            <a:r>
              <a:rPr lang="en-US" altLang="zh-CN"/>
              <a:t>colorObj.addColorStop(0,"red");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colorObj.addColorStop(0.5,"blue");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colorObj.addColorStop(1,"green")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createPattern()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var imgObj=cobj.createPattern(document.getElementById("img"),"repeat")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Calibri</vt:lpstr>
      <vt:lpstr>Wingdings</vt:lpstr>
      <vt:lpstr>Office 主题</vt:lpstr>
      <vt:lpstr>H5之canvas</vt:lpstr>
      <vt:lpstr>                                 什么是canvas</vt:lpstr>
      <vt:lpstr>                                canvas    vs   svg</vt:lpstr>
      <vt:lpstr>                            canvas标签</vt:lpstr>
      <vt:lpstr>PowerPoint 演示文稿</vt:lpstr>
      <vt:lpstr>                           canvas画图基本知识</vt:lpstr>
      <vt:lpstr>                     canvas画第一个图&lt;矩形&gt;</vt:lpstr>
      <vt:lpstr>                                   图形修饰</vt:lpstr>
      <vt:lpstr>PowerPoint 演示文稿</vt:lpstr>
      <vt:lpstr>                            图形修饰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72</cp:revision>
  <dcterms:created xsi:type="dcterms:W3CDTF">2015-05-05T08:02:00Z</dcterms:created>
  <dcterms:modified xsi:type="dcterms:W3CDTF">2017-03-15T14:07:53Z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