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6" r:id="rId3"/>
    <p:sldId id="296" r:id="rId4"/>
    <p:sldId id="262" r:id="rId5"/>
    <p:sldId id="258" r:id="rId6"/>
    <p:sldId id="279" r:id="rId7"/>
    <p:sldId id="297" r:id="rId8"/>
    <p:sldId id="280" r:id="rId9"/>
    <p:sldId id="291" r:id="rId10"/>
    <p:sldId id="281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             </a:t>
            </a:r>
            <a:r>
              <a:rPr lang="en-US" altLang="zh-CN">
                <a:sym typeface="+mn-ea"/>
              </a:rPr>
              <a:t>            canvas转换方法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705" y="1325245"/>
            <a:ext cx="10793095" cy="4852035"/>
          </a:xfrm>
        </p:spPr>
        <p:txBody>
          <a:bodyPr>
            <a:normAutofit fontScale="87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方法 描述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scale() 缩放当前绘图至更大或更小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rotate() 旋转当前绘图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translate() 重新映射画布上的 (0,0) 位置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transform() 替换绘图的当前转换矩阵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setTransform() 将当前转换重置为单位矩阵。然后运行 transform()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" y="378460"/>
            <a:ext cx="10515600" cy="666750"/>
          </a:xfrm>
        </p:spPr>
        <p:txBody>
          <a:bodyPr>
            <a:normAutofit fontScale="90000"/>
          </a:bodyPr>
          <a:lstStyle/>
          <a:p>
            <a:r>
              <a:rPr lang="en-US" sz="3200"/>
              <a:t>                       </a:t>
            </a:r>
            <a:r>
              <a:rPr sz="3200"/>
              <a:t>将当前转换重置为单位矩阵。然后运行 transform()</a:t>
            </a:r>
            <a: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setTransform() 方法把当前的变换矩阵重置为单位矩阵，然后以相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同的参数运行 transform()。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a 水平缩放绘图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b 水平倾斜绘图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c 垂直倾斜绘图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d 垂直缩放绘图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e 水平移动绘图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f 垂直移动绘图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cobj.translate(100,100);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cobj.setTransform(1,Math.PI/180*10,Math.PI/180*10,1,100,100);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cobj.fillRect(0,0,100,100);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/>
              <a:t>图形组合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context.globalCompositeOperation=type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图形组合就是两个图形相互叠加了图形的表现形式,是后画的覆盖掉先画的呢，还是相互重叠的部分不显示等等，至于怎么显示就取决于type的值了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060"/>
          </a:xfrm>
        </p:spPr>
        <p:txBody>
          <a:bodyPr/>
          <a:lstStyle/>
          <a:p>
            <a:pPr algn="ctr"/>
            <a:r>
              <a:rPr lang="en-US" altLang="zh-CN"/>
              <a:t>type</a:t>
            </a:r>
            <a:r>
              <a:rPr lang="zh-CN" altLang="en-US"/>
              <a:t>取值范围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376420"/>
          </a:xfrm>
        </p:spPr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source-over（默认值）:在原有图形上绘制新图形</a:t>
            </a:r>
          </a:p>
          <a:p>
            <a:pPr marL="0" indent="0">
              <a:buNone/>
            </a:pPr>
            <a:r>
              <a:rPr lang="zh-CN" altLang="en-US" sz="2400"/>
              <a:t>        destination-over:在原有图形下绘制新图形</a:t>
            </a:r>
          </a:p>
          <a:p>
            <a:pPr marL="0" indent="0">
              <a:buNone/>
            </a:pPr>
            <a:r>
              <a:rPr lang="zh-CN" altLang="en-US" sz="2400"/>
              <a:t>        source-in:显示原有图形和新图形的交集，新图形在上，所以颜色为新图形的颜色</a:t>
            </a:r>
          </a:p>
          <a:p>
            <a:pPr marL="0" indent="0">
              <a:buNone/>
            </a:pPr>
            <a:r>
              <a:rPr lang="zh-CN" altLang="en-US" sz="2400"/>
              <a:t>        destination-in:显示原有图形和新图形的交集，原有图形在上，所以颜色为原有图形的颜色</a:t>
            </a:r>
          </a:p>
          <a:p>
            <a:pPr marL="0" indent="0">
              <a:buNone/>
            </a:pPr>
            <a:r>
              <a:rPr lang="zh-CN" altLang="en-US" sz="2400"/>
              <a:t>        source-out:只显示新图形非交集部分</a:t>
            </a:r>
          </a:p>
          <a:p>
            <a:pPr marL="0" indent="0">
              <a:buNone/>
            </a:pPr>
            <a:r>
              <a:rPr lang="zh-CN" altLang="en-US" sz="2400"/>
              <a:t>        destination-out:只显示原有图形非交集部分</a:t>
            </a:r>
          </a:p>
          <a:p>
            <a:pPr marL="0" indent="0">
              <a:buNone/>
            </a:pPr>
            <a:r>
              <a:rPr lang="zh-CN" altLang="en-US" sz="2400"/>
              <a:t>        source-atop:显示原有图形和交集部分，新图形在上，所以交集部分的颜色为新图形的颜色</a:t>
            </a:r>
          </a:p>
          <a:p>
            <a:pPr marL="0" indent="0">
              <a:buNone/>
            </a:pPr>
            <a:r>
              <a:rPr lang="zh-CN" altLang="en-US" sz="2400"/>
              <a:t>        destination-atop:显示新图形和交集部分，新图形在下，所以交集部分的颜色为原有图形的颜色</a:t>
            </a:r>
          </a:p>
          <a:p>
            <a:pPr marL="0" indent="0">
              <a:buNone/>
            </a:pPr>
            <a:r>
              <a:rPr lang="zh-CN" altLang="en-US" sz="2400"/>
              <a:t>        lighter:原有图形和新图形都显示，交集部分做颜色叠加</a:t>
            </a:r>
          </a:p>
          <a:p>
            <a:pPr marL="0" indent="0">
              <a:buNone/>
            </a:pPr>
            <a:r>
              <a:rPr lang="zh-CN" altLang="en-US" sz="2400"/>
              <a:t>        xor:重叠飞部分不现实</a:t>
            </a:r>
          </a:p>
          <a:p>
            <a:pPr marL="0" indent="0">
              <a:buNone/>
            </a:pPr>
            <a:r>
              <a:rPr lang="zh-CN" altLang="en-US" sz="2400"/>
              <a:t>        copy:只显示新图形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图形组合效果</a:t>
            </a:r>
          </a:p>
        </p:txBody>
      </p:sp>
      <p:pic>
        <p:nvPicPr>
          <p:cNvPr id="4" name="图片 3" descr="BCMHMI[501R]{T1NHE]CRJ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87855"/>
            <a:ext cx="6704965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34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   canvas转换方法注意问题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77786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dirty="0"/>
              <a:t>1.变换基点的问题(当图形变化的时候是以谁为基准点)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</a:t>
            </a:r>
            <a:r>
              <a:rPr lang="zh-CN" dirty="0"/>
              <a:t>（以画布的左上角为基点）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2.变换方法影响范围的问题(当使用了变换方法，会对哪些图形有影响)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（只对变换属性后面的图形有影响，变换属性前面无影响）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3.保存和恢复状态的问题(如何只变换某个图形，而使的其他的图形保持原有的样式)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（针对变形图后面的图形的保存方式）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4.如何消除变形记忆的问题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（变形累加，形成加速运动）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5.关于清除画布的问题</a:t>
            </a:r>
          </a:p>
          <a:p>
            <a:pPr marL="0" indent="0">
              <a:lnSpc>
                <a:spcPct val="80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清除画布问题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// 清除画布</a:t>
            </a:r>
          </a:p>
          <a:p>
            <a:pPr marL="0" indent="0">
              <a:buNone/>
            </a:pPr>
            <a:r>
              <a:rPr lang="zh-CN" altLang="en-US"/>
              <a:t>		cobj.fillStyle='red';</a:t>
            </a:r>
          </a:p>
          <a:p>
            <a:pPr marL="0" indent="0">
              <a:buNone/>
            </a:pPr>
            <a:r>
              <a:rPr lang="zh-CN" altLang="en-US"/>
              <a:t>		cobj.translate(100,100);</a:t>
            </a:r>
          </a:p>
          <a:p>
            <a:pPr marL="0" indent="0">
              <a:buNone/>
            </a:pPr>
            <a:r>
              <a:rPr lang="zh-CN" altLang="en-US"/>
              <a:t>		cobj.fillRect(-50,-50,100,100);</a:t>
            </a:r>
          </a:p>
          <a:p>
            <a:pPr marL="0" indent="0">
              <a:buNone/>
            </a:pPr>
            <a:r>
              <a:rPr lang="zh-CN" altLang="en-US"/>
              <a:t>		cobj.clearRect(0,0,300,300)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                         </a:t>
            </a:r>
            <a:r>
              <a:t>canvas保存和恢复状态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方法描述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save() 保存当前环境的状态</a:t>
            </a:r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restore() 返回之前保存过的路径状态和属性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        </a:t>
            </a:r>
            <a:r>
              <a:t>scale()缩放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826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>
                <a:sym typeface="+mn-ea"/>
              </a:rPr>
              <a:t>scale(</a:t>
            </a:r>
            <a:r>
              <a:rPr lang="zh-CN" altLang="en-US" dirty="0">
                <a:sym typeface="+mn-ea"/>
              </a:rPr>
              <a:t>scalewidth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scaleheight</a:t>
            </a:r>
            <a:r>
              <a:rPr>
                <a:sym typeface="+mn-ea"/>
              </a:rPr>
              <a:t>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缩放当前绘图至更大或更小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参数描述</a:t>
            </a:r>
            <a:r>
              <a:rPr lang="en-US" altLang="zh-CN" sz="2800" dirty="0">
                <a:sym typeface="+mn-ea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scalewidth 缩放当前绘图的宽度 (1=100%, 0.5=50%, 2=200%, 依次类推)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scaleheight 缩放当前绘图的高度 (1=100%, 0.5=50%, 2=200%,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      </a:t>
            </a:r>
            <a:r>
              <a:t>rotate()旋转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rotate() 方法旋转当前的绘图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 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angle 旋转角度，以弧度计。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描述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如需将角度转换为弧度，请使用 degrees*Math.PI/180 公式进行计算。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rotate()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/>
              <a:t>var num=0;</a:t>
            </a:r>
          </a:p>
          <a:p>
            <a:pPr marL="0" indent="0">
              <a:buNone/>
            </a:pPr>
            <a:r>
              <a:rPr lang="zh-CN" altLang="en-US"/>
              <a:t>		setInterval(function(){</a:t>
            </a:r>
          </a:p>
          <a:p>
            <a:pPr marL="0" indent="0">
              <a:buNone/>
            </a:pPr>
            <a:r>
              <a:rPr lang="zh-CN" altLang="en-US"/>
              <a:t>			num+=2;</a:t>
            </a:r>
          </a:p>
          <a:p>
            <a:pPr marL="0" indent="0">
              <a:buNone/>
            </a:pPr>
            <a:r>
              <a:rPr lang="zh-CN" altLang="en-US"/>
              <a:t>			cobj.clearRect(0,0,1200,600);	</a:t>
            </a:r>
          </a:p>
          <a:p>
            <a:pPr marL="0" indent="0">
              <a:buNone/>
            </a:pPr>
            <a:r>
              <a:rPr lang="zh-CN" altLang="en-US"/>
              <a:t>			cobj.save();</a:t>
            </a:r>
          </a:p>
          <a:p>
            <a:pPr marL="0" indent="0">
              <a:buNone/>
            </a:pPr>
            <a:r>
              <a:rPr lang="zh-CN" altLang="en-US"/>
              <a:t>			cobj.translate(100,100);</a:t>
            </a:r>
          </a:p>
          <a:p>
            <a:pPr marL="0" indent="0">
              <a:buNone/>
            </a:pPr>
            <a:r>
              <a:rPr lang="zh-CN" altLang="en-US"/>
              <a:t>			cobj.rotate(num*Math.PI/180)</a:t>
            </a:r>
          </a:p>
          <a:p>
            <a:pPr marL="0" indent="0">
              <a:buNone/>
            </a:pPr>
            <a:r>
              <a:rPr lang="zh-CN" altLang="en-US"/>
              <a:t>			cobj.fillRect(50,50,100,100);</a:t>
            </a:r>
          </a:p>
          <a:p>
            <a:pPr marL="0" indent="0">
              <a:buNone/>
            </a:pPr>
            <a:r>
              <a:rPr lang="zh-CN" altLang="en-US"/>
              <a:t>			cobj.restore();</a:t>
            </a:r>
          </a:p>
          <a:p>
            <a:pPr marL="0" indent="0">
              <a:buNone/>
            </a:pPr>
            <a:r>
              <a:rPr lang="zh-CN" altLang="en-US"/>
              <a:t>		},100)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         </a:t>
            </a:r>
            <a:r>
              <a:t>translate()平移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87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translate()重新映射画布上的 (0,0) 位置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 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 x 添加到水平坐标（x）上的值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   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y 添加到垂直坐标（y）上的值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var num=0;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setInterval(function(){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cobj.clearRect(0,0,1200,600);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num++;    cobj.save();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cobj.translate(num,0);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cobj.fillRect(0,0,100,100);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cobj.restore();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},60)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</a:t>
            </a:r>
            <a:r>
              <a:t> 替换绘图的当前转换矩阵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transform(</a:t>
            </a:r>
            <a:r>
              <a:rPr lang="en-US" altLang="zh-CN"/>
              <a:t>a,b,c,d,e,f</a:t>
            </a:r>
            <a:r>
              <a:rPr lang="zh-CN" altLang="en-US"/>
              <a:t>) 允许您缩放、旋转、移动并倾斜当前的环境</a:t>
            </a:r>
          </a:p>
          <a:p>
            <a:pPr marL="0" indent="0">
              <a:buNone/>
            </a:pPr>
            <a:r>
              <a:rPr lang="zh-CN" altLang="en-US"/>
              <a:t>参数 ：</a:t>
            </a:r>
          </a:p>
          <a:p>
            <a:pPr marL="0" indent="0">
              <a:buNone/>
            </a:pPr>
            <a:r>
              <a:rPr lang="zh-CN" altLang="en-US"/>
              <a:t> a 水平缩放绘图</a:t>
            </a:r>
          </a:p>
          <a:p>
            <a:pPr marL="0" indent="0">
              <a:buNone/>
            </a:pPr>
            <a:r>
              <a:rPr lang="zh-CN" altLang="en-US"/>
              <a:t> b 水平倾斜绘图 </a:t>
            </a:r>
          </a:p>
          <a:p>
            <a:pPr marL="0" indent="0">
              <a:buNone/>
            </a:pPr>
            <a:r>
              <a:rPr lang="zh-CN" altLang="en-US"/>
              <a:t>c 垂直倾斜绘图</a:t>
            </a:r>
          </a:p>
          <a:p>
            <a:pPr marL="0" indent="0">
              <a:buNone/>
            </a:pPr>
            <a:r>
              <a:rPr lang="zh-CN" altLang="en-US"/>
              <a:t> d 垂直缩放绘图 </a:t>
            </a:r>
          </a:p>
          <a:p>
            <a:pPr marL="0" indent="0">
              <a:buNone/>
            </a:pPr>
            <a:r>
              <a:rPr lang="zh-CN" altLang="en-US"/>
              <a:t>e 水平移动绘图 </a:t>
            </a:r>
          </a:p>
          <a:p>
            <a:pPr marL="0" indent="0">
              <a:buNone/>
            </a:pPr>
            <a:r>
              <a:rPr lang="zh-CN" altLang="en-US"/>
              <a:t>f 垂直移动绘图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1361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                          canvas转换方法</vt:lpstr>
      <vt:lpstr>                       canvas转换方法注意问题</vt:lpstr>
      <vt:lpstr>清除画布问题</vt:lpstr>
      <vt:lpstr>                          canvas保存和恢复状态</vt:lpstr>
      <vt:lpstr>                            scale()缩放</vt:lpstr>
      <vt:lpstr>                          rotate()旋转 </vt:lpstr>
      <vt:lpstr>rotate() </vt:lpstr>
      <vt:lpstr>                             translate()平移 </vt:lpstr>
      <vt:lpstr>                     替换绘图的当前转换矩阵 </vt:lpstr>
      <vt:lpstr>                       将当前转换重置为单位矩阵。然后运行 transform() </vt:lpstr>
      <vt:lpstr>图形组合 </vt:lpstr>
      <vt:lpstr>type取值范围</vt:lpstr>
      <vt:lpstr>图形组合效果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canvas转换方法</dc:title>
  <dc:creator/>
  <cp:lastModifiedBy>admin</cp:lastModifiedBy>
  <cp:revision>95</cp:revision>
  <dcterms:created xsi:type="dcterms:W3CDTF">2015-05-05T08:02:00Z</dcterms:created>
  <dcterms:modified xsi:type="dcterms:W3CDTF">2018-05-16T06:23:32Z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