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59" r:id="rId7"/>
    <p:sldId id="265" r:id="rId8"/>
    <p:sldId id="260" r:id="rId9"/>
    <p:sldId id="261" r:id="rId10"/>
    <p:sldId id="258" r:id="rId1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CFB6F5-D152-4355-B59A-BED64B60DAFD}" type="datetimeFigureOut">
              <a:rPr lang="zh-HK" altLang="en-US" smtClean="0"/>
              <a:t>3/12/2013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625AE3-AB0A-485A-BA14-58C06ADE776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8892" y="4268688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HK" sz="1800" dirty="0"/>
              <a:t>KHO, YUET HANG HILDA (105110) </a:t>
            </a:r>
            <a:endParaRPr lang="en-US" altLang="zh-HK" sz="1800" dirty="0" smtClean="0"/>
          </a:p>
          <a:p>
            <a:pPr algn="ctr"/>
            <a:r>
              <a:rPr lang="en-US" altLang="zh-HK" sz="1800" dirty="0" smtClean="0"/>
              <a:t>TSOI</a:t>
            </a:r>
            <a:r>
              <a:rPr lang="en-US" altLang="zh-HK" sz="1800" dirty="0"/>
              <a:t>, HIU YUI (105112) </a:t>
            </a:r>
            <a:endParaRPr lang="en-US" altLang="zh-HK" sz="1800" dirty="0" smtClean="0"/>
          </a:p>
          <a:p>
            <a:pPr algn="ctr"/>
            <a:r>
              <a:rPr lang="en-US" altLang="zh-HK" sz="1800" dirty="0" smtClean="0"/>
              <a:t>AU</a:t>
            </a:r>
            <a:r>
              <a:rPr lang="en-US" altLang="zh-HK" sz="1800" dirty="0"/>
              <a:t>, KA CHUN (105113</a:t>
            </a:r>
            <a:r>
              <a:rPr lang="en-US" altLang="zh-HK" sz="1800" dirty="0" smtClean="0"/>
              <a:t>)</a:t>
            </a:r>
            <a:endParaRPr lang="zh-HK" altLang="en-US" sz="1800" dirty="0"/>
          </a:p>
        </p:txBody>
      </p:sp>
      <p:pic>
        <p:nvPicPr>
          <p:cNvPr id="3074" name="Picture 2" descr="C:\Users\user.HKSYU\Desktop\titl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75225" cy="156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.HKSYU\Desktop\titl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90862" cy="186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CONTENT </a:t>
            </a:r>
            <a:r>
              <a:rPr lang="en-US" altLang="zh-HK" dirty="0" smtClean="0"/>
              <a:t>STRUCTURE</a:t>
            </a:r>
            <a:endParaRPr lang="zh-HK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84066"/>
              </p:ext>
            </p:extLst>
          </p:nvPr>
        </p:nvGraphicFramePr>
        <p:xfrm>
          <a:off x="467544" y="1600201"/>
          <a:ext cx="8208912" cy="4609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860"/>
                <a:gridCol w="6126052"/>
              </a:tblGrid>
              <a:tr h="401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Story Title</a:t>
                      </a:r>
                      <a:endParaRPr lang="zh-TW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TOY BOY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</a:tr>
              <a:tr h="454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Journey Origin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I'm a wind up toy 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 an up down world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</a:tr>
              <a:tr h="454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Journey Destination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Tell him the story of a boy like me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</a:tr>
              <a:tr h="454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Moments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zh-TW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</a:tr>
              <a:tr h="3818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 Segments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I'm a wind up toy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In an up down world</a:t>
                      </a:r>
                      <a:endParaRPr lang="zh-TW" sz="12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48686" marR="48686" marT="0" marB="0" anchor="ctr"/>
                </a:tc>
              </a:tr>
              <a:tr h="3687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Come </a:t>
                      </a:r>
                      <a:r>
                        <a:rPr lang="en-US" sz="1200" dirty="0">
                          <a:effectLst/>
                        </a:rPr>
                        <a:t>to life on a brass </a:t>
                      </a:r>
                      <a:r>
                        <a:rPr lang="en-US" sz="1200" dirty="0" smtClean="0">
                          <a:effectLst/>
                        </a:rPr>
                        <a:t>spring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     Such </a:t>
                      </a:r>
                      <a:r>
                        <a:rPr lang="en-US" sz="1200" dirty="0">
                          <a:effectLst/>
                        </a:rPr>
                        <a:t>a wonderful plaything</a:t>
                      </a:r>
                      <a:endParaRPr lang="zh-TW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</a:tr>
              <a:tr h="647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But your momma thought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There was something wrong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Didn't want you sleeping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With a boy too long</a:t>
                      </a:r>
                      <a:endParaRPr lang="zh-TW" sz="12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48686" marR="48686" marT="0" marB="0" anchor="ctr"/>
                </a:tc>
              </a:tr>
              <a:tr h="454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Toys </a:t>
                      </a:r>
                      <a:r>
                        <a:rPr lang="en-US" sz="1200" dirty="0">
                          <a:effectLst/>
                        </a:rPr>
                        <a:t>are not sentimental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How could i be for rental?</a:t>
                      </a:r>
                      <a:endParaRPr lang="zh-TW" sz="12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48686" marR="48686" marT="0" marB="0" anchor="ctr"/>
                </a:tc>
              </a:tr>
              <a:tr h="454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TW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I'm the sorest sight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Now I feel like trash</a:t>
                      </a:r>
                      <a:endParaRPr lang="zh-TW" sz="12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48686" marR="48686" marT="0" marB="0" anchor="ctr"/>
                </a:tc>
              </a:tr>
              <a:tr h="454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TW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8686" marR="48686" marT="0" marB="0"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Tell him the story of a boy like me</a:t>
                      </a:r>
                      <a:endParaRPr lang="zh-TW" sz="12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48686" marR="4868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9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Typography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1026" name="Picture 2" descr="E:\105112-group-proj\base\Text\tex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90713"/>
            <a:ext cx="3695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05112-group-proj\base\Text\text2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4" y="5251450"/>
            <a:ext cx="4829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05112-group-proj\base\Text\tex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95675"/>
            <a:ext cx="47148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05112-group-proj\base\Text\text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5137150"/>
            <a:ext cx="3476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5536" y="2291680"/>
            <a:ext cx="2965249" cy="46166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2400" b="1" dirty="0" smtClean="0">
                <a:solidFill>
                  <a:schemeClr val="tx2">
                    <a:lumMod val="75000"/>
                  </a:schemeClr>
                </a:solidFill>
              </a:rPr>
              <a:t>FONT: </a:t>
            </a:r>
            <a:r>
              <a:rPr lang="en-US" altLang="zh-HK" sz="2400" b="1" dirty="0">
                <a:solidFill>
                  <a:schemeClr val="tx2">
                    <a:lumMod val="75000"/>
                  </a:schemeClr>
                </a:solidFill>
              </a:rPr>
              <a:t>Cartoon Toy</a:t>
            </a:r>
            <a:endParaRPr lang="zh-HK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34" name="Picture 10" descr="E:\105112-group-proj\base\Text\titl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929062"/>
            <a:ext cx="3162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:\105112-group-proj\base\Curtain\bg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1608" y="1608868"/>
            <a:ext cx="6978111" cy="52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105112-group-proj\base\Curtain\bg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3" y="1593321"/>
            <a:ext cx="7019572" cy="526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9872" y="620688"/>
            <a:ext cx="8229600" cy="990600"/>
          </a:xfrm>
        </p:spPr>
        <p:txBody>
          <a:bodyPr/>
          <a:lstStyle/>
          <a:p>
            <a:r>
              <a:rPr lang="en-US" altLang="zh-HK" dirty="0" smtClean="0"/>
              <a:t>Images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2051" name="Picture 3" descr="E:\105112-group-proj\base\Fig\bo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51" y="2005439"/>
            <a:ext cx="1559903" cy="3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105112-group-proj\base\Fig\un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08" y="2273394"/>
            <a:ext cx="1717994" cy="3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105112-group-proj\base\Fig\toyboy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00" y="3380534"/>
            <a:ext cx="1038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105112-group-proj\base\Curtain\bg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75572"/>
            <a:ext cx="9997395" cy="74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80728"/>
            <a:ext cx="5529570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Color script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308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Journey </a:t>
            </a:r>
            <a:r>
              <a:rPr lang="en-US" altLang="zh-HK" dirty="0" smtClean="0"/>
              <a:t>Origin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 descr="C:\Users\user.HKSYU\Desktop\l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230818" cy="4664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單箭頭接點 5"/>
          <p:cNvCxnSpPr/>
          <p:nvPr/>
        </p:nvCxnSpPr>
        <p:spPr>
          <a:xfrm flipH="1">
            <a:off x="3006889" y="5085184"/>
            <a:ext cx="302433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Layers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3868" r="12265" b="6250"/>
          <a:stretch/>
        </p:blipFill>
        <p:spPr bwMode="auto">
          <a:xfrm>
            <a:off x="755576" y="1772816"/>
            <a:ext cx="7492254" cy="458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31640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</a:rPr>
              <a:t>Foreground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33701" y="30689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err="1" smtClean="0">
                <a:solidFill>
                  <a:srgbClr val="FF0000"/>
                </a:solidFill>
              </a:rPr>
              <a:t>Midground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93591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</a:rPr>
              <a:t>Background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84240" y="40311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err="1" smtClean="0">
                <a:solidFill>
                  <a:srgbClr val="FF0000"/>
                </a:solidFill>
              </a:rPr>
              <a:t>Midground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0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Journey </a:t>
            </a:r>
            <a:r>
              <a:rPr lang="en-US" altLang="zh-HK" dirty="0" smtClean="0"/>
              <a:t>Halfway</a:t>
            </a:r>
            <a:endParaRPr lang="zh-HK" altLang="en-US" dirty="0"/>
          </a:p>
        </p:txBody>
      </p:sp>
      <p:pic>
        <p:nvPicPr>
          <p:cNvPr id="4" name="內容版面配置區 3" descr="C:\Users\user.HKSYU\Desktop\lm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703" y="1484784"/>
            <a:ext cx="6474593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線單箭頭接點 4"/>
          <p:cNvCxnSpPr/>
          <p:nvPr/>
        </p:nvCxnSpPr>
        <p:spPr>
          <a:xfrm>
            <a:off x="3419872" y="3429000"/>
            <a:ext cx="23042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弧形接點 6"/>
          <p:cNvCxnSpPr/>
          <p:nvPr/>
        </p:nvCxnSpPr>
        <p:spPr>
          <a:xfrm>
            <a:off x="2195736" y="4149080"/>
            <a:ext cx="2880320" cy="187220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Journey </a:t>
            </a:r>
            <a:r>
              <a:rPr lang="en-US" altLang="zh-HK" dirty="0" smtClean="0"/>
              <a:t>Destination</a:t>
            </a:r>
            <a:endParaRPr lang="zh-HK" altLang="en-US" dirty="0"/>
          </a:p>
        </p:txBody>
      </p:sp>
      <p:pic>
        <p:nvPicPr>
          <p:cNvPr id="4" name="內容版面配置區 3" descr="C:\Users\user.HKSYU\Desktop\lm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431" y="1600200"/>
            <a:ext cx="6513137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單箭頭接點 5"/>
          <p:cNvCxnSpPr/>
          <p:nvPr/>
        </p:nvCxnSpPr>
        <p:spPr>
          <a:xfrm flipH="1">
            <a:off x="5076056" y="3990578"/>
            <a:ext cx="2160240" cy="1448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547664" y="3990578"/>
            <a:ext cx="2240632" cy="1448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110</Words>
  <Application>Microsoft Office PowerPoint</Application>
  <PresentationFormat>如螢幕大小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清晰度</vt:lpstr>
      <vt:lpstr>PowerPoint 簡報</vt:lpstr>
      <vt:lpstr>CONTENT STRUCTURE</vt:lpstr>
      <vt:lpstr>Typography</vt:lpstr>
      <vt:lpstr>Images</vt:lpstr>
      <vt:lpstr>Color script</vt:lpstr>
      <vt:lpstr>Journey Origin</vt:lpstr>
      <vt:lpstr>Layers</vt:lpstr>
      <vt:lpstr>Journey Halfway</vt:lpstr>
      <vt:lpstr>Journey Destination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Alvin</cp:lastModifiedBy>
  <cp:revision>9</cp:revision>
  <dcterms:created xsi:type="dcterms:W3CDTF">2013-12-02T13:40:01Z</dcterms:created>
  <dcterms:modified xsi:type="dcterms:W3CDTF">2013-12-03T02:08:34Z</dcterms:modified>
</cp:coreProperties>
</file>