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6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9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0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4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2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7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1479-4E7D-4A96-89B9-ED45BA975EB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1425-95D7-479E-AC5E-0733389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33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7551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rgbClr val="0070C0"/>
                </a:solidFill>
              </a:rPr>
              <a:t>Проект «Сайт с играми </a:t>
            </a:r>
            <a:r>
              <a:rPr lang="en-US" sz="4000" dirty="0" smtClean="0">
                <a:solidFill>
                  <a:srgbClr val="0070C0"/>
                </a:solidFill>
              </a:rPr>
              <a:t>“megabrain3800”</a:t>
            </a:r>
            <a:r>
              <a:rPr lang="ru-RU" sz="4000" dirty="0" smtClean="0">
                <a:solidFill>
                  <a:srgbClr val="0070C0"/>
                </a:solidFill>
              </a:rPr>
              <a:t>»</a:t>
            </a:r>
            <a:endParaRPr lang="ru-RU" sz="40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Крылов Николай</a:t>
            </a:r>
          </a:p>
          <a:p>
            <a:r>
              <a:rPr lang="ru-RU" dirty="0" smtClean="0"/>
              <a:t>Беляк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6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91" y="1390244"/>
            <a:ext cx="9848923" cy="49109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Макет: главная страница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1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Макет: регистрация и вход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" y="2529454"/>
            <a:ext cx="5564261" cy="31317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31" y="2457026"/>
            <a:ext cx="5491833" cy="308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Макет: добавление игры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8" y="1325563"/>
            <a:ext cx="9220954" cy="47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Макет: личный профиль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4" y="1325563"/>
            <a:ext cx="10058400" cy="48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База данных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8" y="969009"/>
            <a:ext cx="10058400" cy="54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36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Оглавление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44556"/>
            <a:ext cx="10515600" cy="4351338"/>
          </a:xfrm>
        </p:spPr>
        <p:txBody>
          <a:bodyPr/>
          <a:lstStyle/>
          <a:p>
            <a:r>
              <a:rPr lang="ru-RU" dirty="0" smtClean="0"/>
              <a:t>Страница 1 </a:t>
            </a:r>
            <a:r>
              <a:rPr lang="ru-RU" dirty="0" smtClean="0"/>
              <a:t>- </a:t>
            </a:r>
            <a:r>
              <a:rPr lang="ru-RU" dirty="0" smtClean="0"/>
              <a:t>Название проекта</a:t>
            </a:r>
          </a:p>
          <a:p>
            <a:r>
              <a:rPr lang="ru-RU" dirty="0" smtClean="0"/>
              <a:t>Страница 2 </a:t>
            </a:r>
            <a:r>
              <a:rPr lang="ru-RU" dirty="0" smtClean="0"/>
              <a:t>- </a:t>
            </a:r>
            <a:r>
              <a:rPr lang="ru-RU" dirty="0" smtClean="0"/>
              <a:t>Оглавление</a:t>
            </a:r>
          </a:p>
          <a:p>
            <a:r>
              <a:rPr lang="ru-RU" dirty="0" smtClean="0"/>
              <a:t>Страница 3 </a:t>
            </a:r>
            <a:r>
              <a:rPr lang="ru-RU" dirty="0" smtClean="0"/>
              <a:t>- </a:t>
            </a:r>
            <a:r>
              <a:rPr lang="ru-RU" dirty="0" smtClean="0"/>
              <a:t>Идея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Страница 4 - Информация</a:t>
            </a:r>
            <a:endParaRPr lang="ru-RU" dirty="0" smtClean="0"/>
          </a:p>
          <a:p>
            <a:r>
              <a:rPr lang="ru-RU" dirty="0" smtClean="0"/>
              <a:t>Страница </a:t>
            </a:r>
            <a:r>
              <a:rPr lang="ru-RU" dirty="0" smtClean="0"/>
              <a:t>5 </a:t>
            </a:r>
            <a:r>
              <a:rPr lang="ru-RU" dirty="0"/>
              <a:t>-</a:t>
            </a:r>
            <a:r>
              <a:rPr lang="ru-RU" dirty="0" smtClean="0"/>
              <a:t> </a:t>
            </a:r>
            <a:r>
              <a:rPr lang="ru-RU" dirty="0" smtClean="0"/>
              <a:t>Структура</a:t>
            </a:r>
          </a:p>
          <a:p>
            <a:r>
              <a:rPr lang="ru-RU" dirty="0" smtClean="0"/>
              <a:t>Страница </a:t>
            </a:r>
            <a:r>
              <a:rPr lang="ru-RU" dirty="0" smtClean="0"/>
              <a:t>10</a:t>
            </a:r>
            <a:r>
              <a:rPr lang="ru-RU" dirty="0" smtClean="0"/>
              <a:t> </a:t>
            </a:r>
            <a:r>
              <a:rPr lang="ru-RU" dirty="0" smtClean="0"/>
              <a:t>- Макет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92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Идея проекта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82829"/>
            <a:ext cx="10515600" cy="4351338"/>
          </a:xfrm>
        </p:spPr>
        <p:txBody>
          <a:bodyPr/>
          <a:lstStyle/>
          <a:p>
            <a:r>
              <a:rPr lang="ru-RU" dirty="0" smtClean="0"/>
              <a:t>Создать сайт для любителей игр, на котором пользователи смогут скачивать игры и подгружать свои собственные.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25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-9053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Информация: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0" y="1602464"/>
            <a:ext cx="10515600" cy="384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300" dirty="0" smtClean="0"/>
              <a:t>На сайте реализовано</a:t>
            </a:r>
            <a:r>
              <a:rPr lang="en-US" sz="2300" dirty="0" smtClean="0"/>
              <a:t>:</a:t>
            </a:r>
          </a:p>
          <a:p>
            <a:r>
              <a:rPr lang="ru-RU" sz="2300" dirty="0" smtClean="0"/>
              <a:t>Регистрация аккаунта и вход в него</a:t>
            </a:r>
          </a:p>
          <a:p>
            <a:r>
              <a:rPr lang="ru-RU" sz="2300" dirty="0" smtClean="0"/>
              <a:t>Редактирование профиля</a:t>
            </a:r>
          </a:p>
          <a:p>
            <a:r>
              <a:rPr lang="ru-RU" sz="2300" dirty="0" smtClean="0"/>
              <a:t>Добавление игр</a:t>
            </a:r>
          </a:p>
          <a:p>
            <a:r>
              <a:rPr lang="ru-RU" sz="2300" dirty="0" smtClean="0"/>
              <a:t>Редактирование и удаление игр(это может делать только автор и администратор)</a:t>
            </a:r>
          </a:p>
          <a:p>
            <a:r>
              <a:rPr lang="ru-RU" sz="2300" dirty="0" smtClean="0"/>
              <a:t>Поиск игр по базе данных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3692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053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Структура: Библиотеки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16040"/>
            <a:ext cx="10515600" cy="384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m</a:t>
            </a:r>
            <a:r>
              <a:rPr lang="en-US" sz="2300" dirty="0" smtClean="0"/>
              <a:t>ain.py:</a:t>
            </a:r>
          </a:p>
          <a:p>
            <a:r>
              <a:rPr lang="en-US" sz="2300" dirty="0" smtClean="0"/>
              <a:t>Flask – </a:t>
            </a:r>
            <a:r>
              <a:rPr lang="ru-RU" sz="2300" dirty="0" smtClean="0"/>
              <a:t>для</a:t>
            </a:r>
            <a:r>
              <a:rPr lang="en-US" sz="2300" dirty="0" smtClean="0"/>
              <a:t> </a:t>
            </a:r>
            <a:r>
              <a:rPr lang="ru-RU" sz="2300" dirty="0" smtClean="0"/>
              <a:t>инициализации и визуализации сайта</a:t>
            </a:r>
          </a:p>
          <a:p>
            <a:r>
              <a:rPr lang="en-US" sz="2300" dirty="0" smtClean="0"/>
              <a:t>Flask-login – </a:t>
            </a:r>
            <a:r>
              <a:rPr lang="ru-RU" sz="2300" dirty="0" smtClean="0"/>
              <a:t>для создания форм заполнения и регистрации новых пользователей</a:t>
            </a:r>
          </a:p>
          <a:p>
            <a:r>
              <a:rPr lang="en-US" sz="2300" dirty="0" err="1" smtClean="0"/>
              <a:t>Werkzeug.utils</a:t>
            </a:r>
            <a:r>
              <a:rPr lang="ru-RU" sz="2300" dirty="0" smtClean="0"/>
              <a:t> – для хеширования и </a:t>
            </a:r>
            <a:r>
              <a:rPr lang="ru-RU" sz="2300" dirty="0" err="1" smtClean="0"/>
              <a:t>дэхеширования</a:t>
            </a:r>
            <a:r>
              <a:rPr lang="ru-RU" sz="2300" dirty="0" smtClean="0"/>
              <a:t> пароля при регистрации</a:t>
            </a:r>
          </a:p>
          <a:p>
            <a:r>
              <a:rPr lang="en-US" sz="2300" dirty="0" smtClean="0"/>
              <a:t>Random – </a:t>
            </a:r>
            <a:r>
              <a:rPr lang="ru-RU" sz="2300" dirty="0" smtClean="0"/>
              <a:t>для генерации произвольного названия файла, чтобы избежать повторов</a:t>
            </a:r>
          </a:p>
          <a:p>
            <a:r>
              <a:rPr lang="en-US" sz="2300" dirty="0" err="1" smtClean="0"/>
              <a:t>Oc</a:t>
            </a:r>
            <a:r>
              <a:rPr lang="en-US" sz="2300" dirty="0" smtClean="0"/>
              <a:t> – </a:t>
            </a:r>
            <a:r>
              <a:rPr lang="ru-RU" sz="2300" dirty="0" smtClean="0"/>
              <a:t>для создания папки с название игры</a:t>
            </a:r>
            <a:endParaRPr lang="ru-RU" sz="23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353"/>
            <a:ext cx="7673472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Структура: Функции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83944"/>
            <a:ext cx="10515600" cy="3895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dirty="0" smtClean="0"/>
              <a:t>main.py: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index – </a:t>
            </a:r>
            <a:r>
              <a:rPr lang="ru-RU" sz="2300" dirty="0" smtClean="0"/>
              <a:t>открытие главной страницы сайта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register – </a:t>
            </a:r>
            <a:r>
              <a:rPr lang="ru-RU" sz="2300" dirty="0" smtClean="0"/>
              <a:t>открытие страницы регистрации пользователя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login – </a:t>
            </a:r>
            <a:r>
              <a:rPr lang="ru-RU" sz="2300" dirty="0" smtClean="0"/>
              <a:t>открытие страницы входа в аккаунт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logout – </a:t>
            </a:r>
            <a:r>
              <a:rPr lang="ru-RU" sz="2300" dirty="0" smtClean="0"/>
              <a:t>выход из аккаунта и возвращение на главную страницу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profile – </a:t>
            </a:r>
            <a:r>
              <a:rPr lang="ru-RU" sz="2300" dirty="0" smtClean="0"/>
              <a:t>открытие страницы, </a:t>
            </a:r>
            <a:r>
              <a:rPr lang="ru-RU" sz="2300" dirty="0" smtClean="0"/>
              <a:t>содержащей информации </a:t>
            </a:r>
            <a:r>
              <a:rPr lang="ru-RU" sz="2300" dirty="0" smtClean="0"/>
              <a:t>о пользователе</a:t>
            </a:r>
            <a:endParaRPr lang="en-US" sz="2300" dirty="0" smtClean="0"/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</a:t>
            </a:r>
            <a:r>
              <a:rPr lang="en-US" sz="2300" dirty="0" err="1" smtClean="0"/>
              <a:t>add_game</a:t>
            </a:r>
            <a:r>
              <a:rPr lang="en-US" sz="2300" dirty="0" smtClean="0"/>
              <a:t> – </a:t>
            </a:r>
            <a:r>
              <a:rPr lang="ru-RU" sz="2300" dirty="0" smtClean="0"/>
              <a:t>открытие страницы добавления новой игры</a:t>
            </a:r>
          </a:p>
          <a:p>
            <a:r>
              <a:rPr lang="en-US" sz="2300" dirty="0" err="1"/>
              <a:t>d</a:t>
            </a:r>
            <a:r>
              <a:rPr lang="en-US" sz="2300" dirty="0" err="1" smtClean="0"/>
              <a:t>ef</a:t>
            </a:r>
            <a:r>
              <a:rPr lang="en-US" sz="2300" dirty="0" smtClean="0"/>
              <a:t> </a:t>
            </a:r>
            <a:r>
              <a:rPr lang="en-US" sz="2400" dirty="0" err="1" smtClean="0"/>
              <a:t>edit_profile</a:t>
            </a:r>
            <a:r>
              <a:rPr lang="en-US" sz="2400" dirty="0" smtClean="0"/>
              <a:t> – </a:t>
            </a:r>
            <a:r>
              <a:rPr lang="ru-RU" sz="2400" dirty="0" smtClean="0"/>
              <a:t>открытие страницы редактирования профиля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</a:t>
            </a:r>
            <a:r>
              <a:rPr lang="en-US" sz="2400" dirty="0" err="1" smtClean="0"/>
              <a:t>game_page</a:t>
            </a:r>
            <a:r>
              <a:rPr lang="en-US" sz="2400" dirty="0" smtClean="0"/>
              <a:t> – </a:t>
            </a:r>
            <a:r>
              <a:rPr lang="ru-RU" sz="2400" dirty="0" smtClean="0"/>
              <a:t>открытие страницы игры</a:t>
            </a:r>
            <a:endParaRPr lang="en-US" sz="2400" dirty="0" smtClean="0"/>
          </a:p>
          <a:p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se</a:t>
            </a:r>
            <a:r>
              <a:rPr lang="en-US" sz="2400" dirty="0"/>
              <a:t>a</a:t>
            </a:r>
            <a:r>
              <a:rPr lang="en-US" sz="2400" dirty="0" smtClean="0"/>
              <a:t>rch – </a:t>
            </a:r>
            <a:r>
              <a:rPr lang="ru-RU" sz="2400" dirty="0" smtClean="0"/>
              <a:t>поиск по базе данных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33688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Структура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Папки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564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templates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  <a:endParaRPr lang="en-US" sz="2100" dirty="0" smtClean="0"/>
          </a:p>
          <a:p>
            <a:r>
              <a:rPr lang="en-US" sz="2100" dirty="0" smtClean="0"/>
              <a:t>base.html – </a:t>
            </a:r>
            <a:r>
              <a:rPr lang="ru-RU" sz="2100" dirty="0" smtClean="0"/>
              <a:t>козырёк сайта</a:t>
            </a:r>
          </a:p>
          <a:p>
            <a:r>
              <a:rPr lang="en-US" sz="2100" dirty="0"/>
              <a:t>i</a:t>
            </a:r>
            <a:r>
              <a:rPr lang="en-US" sz="2100" dirty="0" smtClean="0"/>
              <a:t>ndex.html – </a:t>
            </a:r>
            <a:r>
              <a:rPr lang="ru-RU" sz="2100" dirty="0" smtClean="0"/>
              <a:t>главная страница</a:t>
            </a:r>
          </a:p>
          <a:p>
            <a:r>
              <a:rPr lang="en-US" sz="2100" dirty="0"/>
              <a:t>p</a:t>
            </a:r>
            <a:r>
              <a:rPr lang="en-US" sz="2100" dirty="0" smtClean="0"/>
              <a:t>rofile.html – </a:t>
            </a:r>
            <a:r>
              <a:rPr lang="ru-RU" sz="2100" dirty="0" smtClean="0"/>
              <a:t>страница личного профиля</a:t>
            </a:r>
            <a:endParaRPr lang="en-US" sz="2100" dirty="0" smtClean="0"/>
          </a:p>
          <a:p>
            <a:r>
              <a:rPr lang="en-US" sz="2100" dirty="0" smtClean="0"/>
              <a:t>edit_profile.html – </a:t>
            </a:r>
            <a:r>
              <a:rPr lang="ru-RU" sz="2100" dirty="0" smtClean="0"/>
              <a:t>страница редактирования профиля</a:t>
            </a:r>
          </a:p>
          <a:p>
            <a:r>
              <a:rPr lang="en-US" sz="2100" dirty="0" smtClean="0"/>
              <a:t>game_add.html – </a:t>
            </a:r>
            <a:r>
              <a:rPr lang="ru-RU" sz="2100" dirty="0" smtClean="0"/>
              <a:t>страница добавления игры</a:t>
            </a:r>
          </a:p>
          <a:p>
            <a:r>
              <a:rPr lang="en-US" sz="2100" dirty="0" smtClean="0"/>
              <a:t>game_page.html – </a:t>
            </a:r>
            <a:r>
              <a:rPr lang="ru-RU" sz="2100" dirty="0" smtClean="0"/>
              <a:t>страница игры</a:t>
            </a:r>
            <a:endParaRPr lang="en-US" sz="2100" dirty="0" smtClean="0"/>
          </a:p>
          <a:p>
            <a:r>
              <a:rPr lang="en-US" sz="2100" dirty="0" smtClean="0"/>
              <a:t>register.html – </a:t>
            </a:r>
            <a:r>
              <a:rPr lang="ru-RU" sz="2100" dirty="0" smtClean="0"/>
              <a:t>страница регистрации нового пользователя</a:t>
            </a:r>
            <a:endParaRPr lang="en-US" sz="2100" dirty="0" smtClean="0"/>
          </a:p>
          <a:p>
            <a:r>
              <a:rPr lang="en-US" sz="2100" dirty="0" smtClean="0"/>
              <a:t>login.html – </a:t>
            </a:r>
            <a:r>
              <a:rPr lang="ru-RU" sz="2100" dirty="0" smtClean="0"/>
              <a:t>вход в аккаунт</a:t>
            </a:r>
            <a:endParaRPr lang="en-US" sz="21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5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Структура</a:t>
            </a:r>
            <a:r>
              <a:rPr lang="ru-RU" dirty="0" smtClean="0">
                <a:solidFill>
                  <a:srgbClr val="0070C0"/>
                </a:solidFill>
              </a:rPr>
              <a:t>: Папки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84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orms:</a:t>
            </a:r>
            <a:endParaRPr lang="en-US" sz="2100" dirty="0" smtClean="0"/>
          </a:p>
          <a:p>
            <a:r>
              <a:rPr lang="en-US" sz="2100" dirty="0" smtClean="0"/>
              <a:t>register.py – </a:t>
            </a:r>
            <a:r>
              <a:rPr lang="ru-RU" sz="2100" dirty="0" smtClean="0"/>
              <a:t>форма заполнения для регистрации</a:t>
            </a:r>
          </a:p>
          <a:p>
            <a:r>
              <a:rPr lang="en-US" sz="2100" dirty="0" smtClean="0"/>
              <a:t>login.py – </a:t>
            </a:r>
            <a:r>
              <a:rPr lang="ru-RU" sz="2100" dirty="0" smtClean="0"/>
              <a:t>форма заполнения для входе</a:t>
            </a:r>
          </a:p>
          <a:p>
            <a:r>
              <a:rPr lang="en-US" sz="2100" dirty="0" smtClean="0"/>
              <a:t>game.py – </a:t>
            </a:r>
            <a:r>
              <a:rPr lang="ru-RU" sz="2100" dirty="0" smtClean="0"/>
              <a:t>форма заполнения для добавления и редактирования игр(редактировать может </a:t>
            </a:r>
            <a:r>
              <a:rPr lang="ru-RU" sz="2100" dirty="0" smtClean="0"/>
              <a:t>только автор и администратор)</a:t>
            </a:r>
            <a:endParaRPr lang="en-US" sz="2100" dirty="0" smtClean="0"/>
          </a:p>
          <a:p>
            <a:r>
              <a:rPr lang="en-US" sz="2100" dirty="0" smtClean="0"/>
              <a:t>search.py </a:t>
            </a:r>
            <a:r>
              <a:rPr lang="en-US" sz="2100" dirty="0" smtClean="0"/>
              <a:t>– </a:t>
            </a:r>
            <a:r>
              <a:rPr lang="ru-RU" sz="2100" dirty="0" smtClean="0"/>
              <a:t>форма для поиска по базе данных</a:t>
            </a:r>
          </a:p>
          <a:p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41224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Структура</a:t>
            </a:r>
            <a:r>
              <a:rPr lang="ru-RU" dirty="0" smtClean="0">
                <a:solidFill>
                  <a:srgbClr val="0070C0"/>
                </a:solidFill>
              </a:rPr>
              <a:t>: Папки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</a:t>
            </a:r>
            <a:r>
              <a:rPr lang="en-US" sz="2400" dirty="0" smtClean="0"/>
              <a:t>ata:</a:t>
            </a:r>
            <a:endParaRPr lang="en-US" sz="2100" dirty="0" smtClean="0"/>
          </a:p>
          <a:p>
            <a:r>
              <a:rPr lang="en-US" sz="2100" dirty="0" smtClean="0"/>
              <a:t>users.py – </a:t>
            </a:r>
            <a:r>
              <a:rPr lang="ru-RU" sz="2100" dirty="0" smtClean="0"/>
              <a:t>создание таблицы пользователей</a:t>
            </a:r>
          </a:p>
          <a:p>
            <a:r>
              <a:rPr lang="en-US" sz="2100" dirty="0" smtClean="0"/>
              <a:t>games.py – </a:t>
            </a:r>
            <a:r>
              <a:rPr lang="ru-RU" sz="2100" dirty="0" smtClean="0"/>
              <a:t>создание таблицы игр</a:t>
            </a:r>
          </a:p>
          <a:p>
            <a:r>
              <a:rPr lang="en-US" sz="2100" dirty="0" smtClean="0"/>
              <a:t>edit.py – </a:t>
            </a:r>
            <a:r>
              <a:rPr lang="ru-RU" sz="2100" dirty="0" smtClean="0"/>
              <a:t>изменение фота и информации о пользователе</a:t>
            </a:r>
          </a:p>
          <a:p>
            <a:r>
              <a:rPr lang="en-US" sz="2100" dirty="0" smtClean="0"/>
              <a:t>db_session.py – </a:t>
            </a:r>
            <a:r>
              <a:rPr lang="ru-RU" sz="2100" dirty="0" smtClean="0"/>
              <a:t>создание </a:t>
            </a:r>
            <a:r>
              <a:rPr lang="ru-RU" sz="2100" dirty="0" smtClean="0"/>
              <a:t>таблиц</a:t>
            </a:r>
            <a:endParaRPr lang="en-US" sz="2100" dirty="0" smtClean="0"/>
          </a:p>
          <a:p>
            <a:r>
              <a:rPr lang="en-US" sz="2100" dirty="0" smtClean="0"/>
              <a:t>api.py –</a:t>
            </a:r>
            <a:r>
              <a:rPr lang="ru-RU" sz="2100" dirty="0" smtClean="0"/>
              <a:t> взаимодействия с базой данных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687438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354</Words>
  <Application>Microsoft Office PowerPoint</Application>
  <PresentationFormat>Широкоэкранный</PresentationFormat>
  <Paragraphs>66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Проект «Сайт с играми “megabrain3800”»</vt:lpstr>
      <vt:lpstr>Оглавление</vt:lpstr>
      <vt:lpstr>Идея проекта</vt:lpstr>
      <vt:lpstr>Информация:</vt:lpstr>
      <vt:lpstr>Структура: Библиотеки</vt:lpstr>
      <vt:lpstr>Структура: Функции</vt:lpstr>
      <vt:lpstr>Структура: Папки</vt:lpstr>
      <vt:lpstr>Структура: Папки</vt:lpstr>
      <vt:lpstr>Структура: Папки</vt:lpstr>
      <vt:lpstr>Макет: главная страница</vt:lpstr>
      <vt:lpstr>Макет: регистрация и вход</vt:lpstr>
      <vt:lpstr>Макет: добавление игры</vt:lpstr>
      <vt:lpstr>Макет: личный профиль</vt:lpstr>
      <vt:lpstr>База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«Сайт с играми “megabrain3800”»</dc:title>
  <dc:creator>Учетная запись Майкрософт</dc:creator>
  <cp:lastModifiedBy>Учетная запись Майкрософт</cp:lastModifiedBy>
  <cp:revision>23</cp:revision>
  <dcterms:created xsi:type="dcterms:W3CDTF">2022-04-02T13:33:38Z</dcterms:created>
  <dcterms:modified xsi:type="dcterms:W3CDTF">2022-04-30T12:55:01Z</dcterms:modified>
</cp:coreProperties>
</file>