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1" r:id="rId6"/>
    <p:sldId id="277" r:id="rId7"/>
    <p:sldId id="272" r:id="rId8"/>
    <p:sldId id="273" r:id="rId9"/>
    <p:sldId id="275" r:id="rId10"/>
    <p:sldId id="27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34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914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864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895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234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24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75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61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10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524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690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431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349E-B865-479C-8DC3-535371E34E04}" type="datetimeFigureOut">
              <a:rPr lang="zh-CN" altLang="en-US" smtClean="0"/>
              <a:pPr/>
              <a:t>2015/7/3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CDCA-D7FE-409A-8785-C93CDD7876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863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134076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13800" dirty="0" smtClean="0">
                <a:latin typeface="Garamond" pitchFamily="18" charset="0"/>
              </a:rPr>
              <a:t>Grape</a:t>
            </a:r>
            <a:endParaRPr lang="zh-CN" altLang="en-US" sz="13800" dirty="0">
              <a:latin typeface="Garamond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4509120"/>
            <a:ext cx="6400800" cy="175260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Group: Undefined</a:t>
            </a:r>
          </a:p>
          <a:p>
            <a:pPr algn="r"/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altLang="zh-CN" baseline="30000" dirty="0" smtClean="0">
                <a:solidFill>
                  <a:schemeClr val="accent4">
                    <a:lumMod val="50000"/>
                  </a:schemeClr>
                </a:solidFill>
              </a:rPr>
              <a:t>th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July 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2015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0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628" y="518815"/>
            <a:ext cx="6696744" cy="965969"/>
          </a:xfrm>
        </p:spPr>
        <p:txBody>
          <a:bodyPr>
            <a:noAutofit/>
          </a:bodyPr>
          <a:lstStyle/>
          <a:p>
            <a:r>
              <a:rPr lang="en-US" altLang="zh-CN" sz="7200" dirty="0" smtClean="0">
                <a:latin typeface="Garamond" pitchFamily="18" charset="0"/>
              </a:rPr>
              <a:t>Grape</a:t>
            </a:r>
            <a:endParaRPr lang="zh-CN" altLang="en-US" sz="7200" dirty="0">
              <a:latin typeface="Garamond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7414" y="2143116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rgbClr val="002060"/>
                </a:solidFill>
                <a:latin typeface="Garamond" pitchFamily="18" charset="0"/>
              </a:rPr>
              <a:t>Thanks for listening</a:t>
            </a:r>
            <a:endParaRPr lang="zh-CN" altLang="en-US" sz="6000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3240" y="3183341"/>
            <a:ext cx="56436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Our Website: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	</a:t>
            </a:r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202.120.39.158 :2333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Account: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	</a:t>
            </a:r>
            <a:r>
              <a:rPr lang="zh-CN" altLang="en-US" sz="3200" b="1" dirty="0" smtClean="0">
                <a:solidFill>
                  <a:schemeClr val="bg1"/>
                </a:solidFill>
                <a:latin typeface="Garamond" pitchFamily="18" charset="0"/>
              </a:rPr>
              <a:t>学</a:t>
            </a:r>
            <a:r>
              <a:rPr lang="zh-CN" altLang="en-US" sz="3200" b="1" dirty="0" smtClean="0">
                <a:solidFill>
                  <a:schemeClr val="bg1"/>
                </a:solidFill>
                <a:latin typeface="Garamond" pitchFamily="18" charset="0"/>
              </a:rPr>
              <a:t>号</a:t>
            </a:r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@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Garamond" pitchFamily="18" charset="0"/>
              </a:rPr>
              <a:t>sjtu.edu.cn</a:t>
            </a:r>
            <a:endParaRPr lang="en-US" altLang="zh-CN" sz="3200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Password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	</a:t>
            </a:r>
            <a:r>
              <a:rPr lang="zh-CN" altLang="en-US" sz="3200" b="1" dirty="0" smtClean="0">
                <a:solidFill>
                  <a:schemeClr val="bg1"/>
                </a:solidFill>
                <a:latin typeface="Garamond" pitchFamily="18" charset="0"/>
              </a:rPr>
              <a:t>学</a:t>
            </a:r>
            <a:r>
              <a:rPr lang="zh-CN" altLang="en-US" sz="3200" b="1" dirty="0" smtClean="0">
                <a:solidFill>
                  <a:schemeClr val="bg1"/>
                </a:solidFill>
                <a:latin typeface="Garamond" pitchFamily="18" charset="0"/>
              </a:rPr>
              <a:t>号</a:t>
            </a:r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(5130309732 –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	</a:t>
            </a:r>
            <a:r>
              <a:rPr lang="en-US" altLang="zh-CN" sz="3200" b="1" dirty="0" smtClean="0">
                <a:solidFill>
                  <a:schemeClr val="bg1"/>
                </a:solidFill>
                <a:latin typeface="Garamond" pitchFamily="18" charset="0"/>
              </a:rPr>
              <a:t>		5130309799)</a:t>
            </a:r>
          </a:p>
          <a:p>
            <a:endParaRPr lang="zh-CN" altLang="en-US" sz="3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3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>
                <a:latin typeface="Garamond" pitchFamily="18" charset="0"/>
              </a:rPr>
              <a:t>A very useful website for you to form a group where you can vote, discuss …</a:t>
            </a:r>
            <a:endParaRPr lang="zh-CN" altLang="en-US" sz="3200" b="1" dirty="0">
              <a:latin typeface="Garamon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697882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/>
              <a:t>A Leader-Member-Interaction Group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/>
              <a:t>Useful in classes, lectures, meetings and so 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/>
              <a:t>In the group, we votes to decide the question, we discuss to solve the problem.</a:t>
            </a:r>
            <a:endParaRPr lang="zh-CN" alt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64704" y="14759"/>
            <a:ext cx="7414592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+mj-ea"/>
                <a:cs typeface="+mj-cs"/>
              </a:rPr>
              <a:t>Introduction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4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704" y="14759"/>
            <a:ext cx="7414592" cy="1326009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Garamond" pitchFamily="18" charset="0"/>
              </a:rPr>
              <a:t>Request Analysis</a:t>
            </a:r>
            <a:endParaRPr lang="zh-CN" altLang="en-US" sz="6000" dirty="0">
              <a:latin typeface="Garamond" pitchFamily="18" charset="0"/>
            </a:endParaRPr>
          </a:p>
        </p:txBody>
      </p:sp>
      <p:pic>
        <p:nvPicPr>
          <p:cNvPr id="1026" name="Picture 2" descr="C:\Users\畅\Desktop\图像 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4317" y="1340299"/>
            <a:ext cx="6071195" cy="532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4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628" y="177015"/>
            <a:ext cx="6696744" cy="965969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Garamond" pitchFamily="18" charset="0"/>
              </a:rPr>
              <a:t>Class Diagram</a:t>
            </a:r>
            <a:endParaRPr lang="zh-CN" altLang="en-US" sz="6000" dirty="0">
              <a:latin typeface="Garamond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53625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5577" y="1617364"/>
            <a:ext cx="57531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628" y="177015"/>
            <a:ext cx="6696744" cy="965969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Garamond" pitchFamily="18" charset="0"/>
              </a:rPr>
              <a:t>Sequence Diagram</a:t>
            </a:r>
            <a:endParaRPr lang="zh-CN" altLang="en-US" sz="6000" dirty="0">
              <a:latin typeface="Garamond" pitchFamily="18" charset="0"/>
            </a:endParaRPr>
          </a:p>
        </p:txBody>
      </p:sp>
      <p:pic>
        <p:nvPicPr>
          <p:cNvPr id="1026" name="Picture 2" descr="D:\ProfessionalBirdy\软件工程\大作业展示\sequence_diagram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14788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07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628" y="177015"/>
            <a:ext cx="6696744" cy="965969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Garamond" pitchFamily="18" charset="0"/>
              </a:rPr>
              <a:t>Sequence Diagram</a:t>
            </a:r>
            <a:endParaRPr lang="zh-CN" altLang="en-US" sz="6000" dirty="0">
              <a:latin typeface="Garamond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1556792"/>
            <a:ext cx="5740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79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628" y="518815"/>
            <a:ext cx="6696744" cy="965969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Garamond" pitchFamily="18" charset="0"/>
              </a:rPr>
              <a:t>Problem 1- Voting</a:t>
            </a:r>
            <a:endParaRPr lang="zh-CN" altLang="en-US" sz="6000" dirty="0">
              <a:latin typeface="Garamond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87624" y="1844824"/>
            <a:ext cx="6768752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When time is up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How many votes have I got?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How to display?</a:t>
            </a:r>
          </a:p>
        </p:txBody>
      </p:sp>
    </p:spTree>
    <p:extLst>
      <p:ext uri="{BB962C8B-B14F-4D97-AF65-F5344CB8AC3E}">
        <p14:creationId xmlns:p14="http://schemas.microsoft.com/office/powerpoint/2010/main" xmlns="" val="17013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628" y="518815"/>
            <a:ext cx="6696744" cy="965969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Garamond" pitchFamily="18" charset="0"/>
              </a:rPr>
              <a:t>Problem </a:t>
            </a:r>
            <a:r>
              <a:rPr lang="en-US" altLang="zh-CN" sz="6000" dirty="0" smtClean="0">
                <a:latin typeface="Garamond" pitchFamily="18" charset="0"/>
              </a:rPr>
              <a:t>2 - Server</a:t>
            </a:r>
            <a:endParaRPr lang="zh-CN" altLang="en-US" sz="6000" dirty="0">
              <a:latin typeface="Garamond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628800"/>
            <a:ext cx="7920880" cy="322896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Description: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How to get a server?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How can we visit this web from outside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Two Level Router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IIS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3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628" y="518815"/>
            <a:ext cx="6696744" cy="965969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Garamond" pitchFamily="18" charset="0"/>
              </a:rPr>
              <a:t>Distribution</a:t>
            </a:r>
            <a:endParaRPr lang="zh-CN" altLang="en-US" sz="6000" dirty="0">
              <a:latin typeface="Garamond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243150"/>
            <a:ext cx="64008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林弘韬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崔景育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毛宇</a:t>
            </a:r>
            <a:r>
              <a:rPr lang="zh-CN" altLang="en-US" b="1" dirty="0" smtClean="0">
                <a:solidFill>
                  <a:schemeClr val="tx1"/>
                </a:solidFill>
              </a:rPr>
              <a:t>宁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吴力胜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周    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3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126</Words>
  <Application>Microsoft Office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Grape</vt:lpstr>
      <vt:lpstr>A very useful website for you to form a group where you can vote, discuss …</vt:lpstr>
      <vt:lpstr>Request Analysis</vt:lpstr>
      <vt:lpstr>Class Diagram</vt:lpstr>
      <vt:lpstr>Sequence Diagram</vt:lpstr>
      <vt:lpstr>Sequence Diagram</vt:lpstr>
      <vt:lpstr>Problem 1- Voting</vt:lpstr>
      <vt:lpstr>Problem 2 - Server</vt:lpstr>
      <vt:lpstr>Distribution</vt:lpstr>
      <vt:lpstr>Grape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Birdy Zhou</dc:creator>
  <cp:lastModifiedBy>lenovo</cp:lastModifiedBy>
  <cp:revision>18</cp:revision>
  <dcterms:created xsi:type="dcterms:W3CDTF">2015-06-28T14:15:56Z</dcterms:created>
  <dcterms:modified xsi:type="dcterms:W3CDTF">2015-07-03T07:29:06Z</dcterms:modified>
</cp:coreProperties>
</file>