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C609D-D8A7-46E1-B6F2-ED7367435F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B484B-EF2D-425B-A287-326A831D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DEB-1F2B-44A9-8B67-F51F6333163D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8F-C4B3-4C4C-861C-929FA6DB556E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7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C0-397F-4234-A0BB-6526D2060FB9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16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F0A-F075-4F2F-A8CF-63186E77320C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19F2-1DD4-490B-881F-EBE0E51F168E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433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241-AF12-433B-9772-CECD2E13B17F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AAD8-D75B-426B-96CB-BE54466B6392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DEEF-9CF2-4AEF-AA6A-8A7E6B2BCE7A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BD4-6E82-40A6-A0C0-D2A3096B2F12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F0A7-EE01-44C5-BDD4-86F4B7EBFCE9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8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877-B5BC-4AF7-B911-E3CB3329F394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FD3E-8A7C-491C-B224-DF6AE4B936E4}" type="datetime1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9EF-64E0-47EF-B9F2-6418F74C0001}" type="datetime1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8E-24CB-48C0-9141-D0514CFAB1FB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3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3D67-D3C9-446C-8E68-0AB1954AFEE7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D1F-4336-4B48-904D-210E212C901D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4745-654D-46D8-9FA9-3FD9AE3248EA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37EC8-9D26-473C-A57E-25E41373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FA38-95EF-4C8A-A8EE-BE95ADA4C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Ticket Price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C943C-614C-4065-B95D-870AB10C1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Guided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71181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FBB3E-B5DA-4163-864A-FD35320E4FC1}"/>
              </a:ext>
            </a:extLst>
          </p:cNvPr>
          <p:cNvSpPr txBox="1"/>
          <p:nvPr/>
        </p:nvSpPr>
        <p:spPr>
          <a:xfrm>
            <a:off x="847288" y="369116"/>
            <a:ext cx="84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Roboto"/>
              </a:rPr>
              <a:t>Problem identification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A985D-424F-4FB7-AF2B-B274540A2DDF}"/>
              </a:ext>
            </a:extLst>
          </p:cNvPr>
          <p:cNvSpPr txBox="1"/>
          <p:nvPr/>
        </p:nvSpPr>
        <p:spPr>
          <a:xfrm>
            <a:off x="394283" y="1702965"/>
            <a:ext cx="8875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Big Mountain Resort ski resort is located in Montana.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Big Mountain suspects it may not be maximizing its returns.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Big Mountain doesn't have a good sense of evaluation of its facilities.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Build a predictive model for ticket price based on a number of facilities, or properties.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397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FBB3E-B5DA-4163-864A-FD35320E4FC1}"/>
              </a:ext>
            </a:extLst>
          </p:cNvPr>
          <p:cNvSpPr txBox="1"/>
          <p:nvPr/>
        </p:nvSpPr>
        <p:spPr>
          <a:xfrm>
            <a:off x="847288" y="369116"/>
            <a:ext cx="84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Roboto"/>
              </a:rPr>
              <a:t>Problem identification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8FC05-8AB2-4AE3-9BA0-D3CFE812CB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52" y="1531995"/>
            <a:ext cx="49434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A0B3F3-B4AC-490C-9831-85A8C5B405A6}"/>
              </a:ext>
            </a:extLst>
          </p:cNvPr>
          <p:cNvSpPr txBox="1"/>
          <p:nvPr/>
        </p:nvSpPr>
        <p:spPr>
          <a:xfrm>
            <a:off x="763397" y="4990175"/>
            <a:ext cx="796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inear relationship between Adult weekend and Adult weekday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Adult weekend prices have fewer missing values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Adult weekend  is our target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FBB3E-B5DA-4163-864A-FD35320E4FC1}"/>
              </a:ext>
            </a:extLst>
          </p:cNvPr>
          <p:cNvSpPr txBox="1"/>
          <p:nvPr/>
        </p:nvSpPr>
        <p:spPr>
          <a:xfrm>
            <a:off x="847288" y="369116"/>
            <a:ext cx="84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Roboto"/>
              </a:rPr>
              <a:t>Recommendation and findings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B96CB-4B85-4276-AA27-21F32EE4790A}"/>
              </a:ext>
            </a:extLst>
          </p:cNvPr>
          <p:cNvSpPr txBox="1"/>
          <p:nvPr/>
        </p:nvSpPr>
        <p:spPr>
          <a:xfrm>
            <a:off x="520117" y="2550253"/>
            <a:ext cx="8909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Close five runs.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a run, increase vertical drop by 150 feet, add a chair lift.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adding 2 acres of snow making.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increase longest run by 0.2 miles and  add 4 acres of snow making capability.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14FD1-F563-46D8-9463-DC68ED07D678}"/>
              </a:ext>
            </a:extLst>
          </p:cNvPr>
          <p:cNvSpPr txBox="1"/>
          <p:nvPr/>
        </p:nvSpPr>
        <p:spPr>
          <a:xfrm>
            <a:off x="671119" y="1368481"/>
            <a:ext cx="848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analyzing all the Business options, we recommend below steps:</a:t>
            </a:r>
          </a:p>
        </p:txBody>
      </p:sp>
    </p:spTree>
    <p:extLst>
      <p:ext uri="{BB962C8B-B14F-4D97-AF65-F5344CB8AC3E}">
        <p14:creationId xmlns:p14="http://schemas.microsoft.com/office/powerpoint/2010/main" val="99002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FBB3E-B5DA-4163-864A-FD35320E4FC1}"/>
              </a:ext>
            </a:extLst>
          </p:cNvPr>
          <p:cNvSpPr txBox="1"/>
          <p:nvPr/>
        </p:nvSpPr>
        <p:spPr>
          <a:xfrm>
            <a:off x="847288" y="369116"/>
            <a:ext cx="84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2D2D6-4E61-424B-BAAE-7501B9B8E596}"/>
              </a:ext>
            </a:extLst>
          </p:cNvPr>
          <p:cNvSpPr txBox="1"/>
          <p:nvPr/>
        </p:nvSpPr>
        <p:spPr>
          <a:xfrm>
            <a:off x="847288" y="1518407"/>
            <a:ext cx="8414158" cy="392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765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Features that came up as important in the modeling included: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vertical_drop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Making_ac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total_chairs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fastQuads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LongestRun_mi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trams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SkiableTerrain_ac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5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FBB3E-B5DA-4163-864A-FD35320E4FC1}"/>
              </a:ext>
            </a:extLst>
          </p:cNvPr>
          <p:cNvSpPr txBox="1"/>
          <p:nvPr/>
        </p:nvSpPr>
        <p:spPr>
          <a:xfrm>
            <a:off x="847288" y="369116"/>
            <a:ext cx="84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4B123-46CE-4286-8947-FC3B28F0D6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48" y="1373304"/>
            <a:ext cx="6397304" cy="329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C8026D-4491-49DC-BC3C-8662C8B429E4}"/>
              </a:ext>
            </a:extLst>
          </p:cNvPr>
          <p:cNvSpPr txBox="1"/>
          <p:nvPr/>
        </p:nvSpPr>
        <p:spPr>
          <a:xfrm>
            <a:off x="1061207" y="4941116"/>
            <a:ext cx="805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If Big Mountain decides to close down 3 runs, it may close 4 and 5 run.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0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FBB3E-B5DA-4163-864A-FD35320E4FC1}"/>
              </a:ext>
            </a:extLst>
          </p:cNvPr>
          <p:cNvSpPr txBox="1"/>
          <p:nvPr/>
        </p:nvSpPr>
        <p:spPr>
          <a:xfrm>
            <a:off x="847288" y="369116"/>
            <a:ext cx="84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2EA3C-D16A-4EF6-9CEC-84E5B9ABFF69}"/>
              </a:ext>
            </a:extLst>
          </p:cNvPr>
          <p:cNvSpPr txBox="1"/>
          <p:nvPr/>
        </p:nvSpPr>
        <p:spPr>
          <a:xfrm>
            <a:off x="847288" y="1409350"/>
            <a:ext cx="8288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Option 2: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Big Mountain is adding a run, increasing the vertical drop by 150 feet, and installing an additional chair lift.</a:t>
            </a:r>
            <a:r>
              <a:rPr lang="en-US" dirty="0">
                <a:effectLst/>
              </a:rPr>
              <a:t> This scenario increases support for ticket price by $1.99 and over the season, this could be expected to amount to $3474638.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b="1" dirty="0"/>
              <a:t>Option 3: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In this scenario, you are repeating the previous one but adding 2 acres of snow making. Result make no difference from previous ones. </a:t>
            </a:r>
          </a:p>
          <a:p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Option 4: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scenario calls for increasing the longest run by .2 miles and guaranteeing its snow coverage by adding 4 acres of snow making capability. In this case also results make no difference.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FBB3E-B5DA-4163-864A-FD35320E4FC1}"/>
              </a:ext>
            </a:extLst>
          </p:cNvPr>
          <p:cNvSpPr txBox="1"/>
          <p:nvPr/>
        </p:nvSpPr>
        <p:spPr>
          <a:xfrm>
            <a:off x="847288" y="369116"/>
            <a:ext cx="84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Roboto"/>
              </a:rPr>
              <a:t>Summary and conclusion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2EA3C-D16A-4EF6-9CEC-84E5B9ABFF69}"/>
              </a:ext>
            </a:extLst>
          </p:cNvPr>
          <p:cNvSpPr txBox="1"/>
          <p:nvPr/>
        </p:nvSpPr>
        <p:spPr>
          <a:xfrm>
            <a:off x="662731" y="1859339"/>
            <a:ext cx="8288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Big Mountain is interested in closing down some facilities , it may close down up to 5 runs with some loss of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Big Mountain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can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add a run, increase the vertical drop by 150 feet, and install an additional chair lift. This could increase ticket prices by $1.99 and revenue by $3474638.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dding 2 acres of snow making to previous steps make no changes in prices or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ncreasing the longest run by .2 miles and guaranteeing its snow coverage by adding 4 acres of snow making capability also makes no differences in results.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8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434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Roboto</vt:lpstr>
      <vt:lpstr>Symbol</vt:lpstr>
      <vt:lpstr>Trebuchet MS</vt:lpstr>
      <vt:lpstr>Wingdings 3</vt:lpstr>
      <vt:lpstr>Facet</vt:lpstr>
      <vt:lpstr>Big Mountain Ticket Price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Ticket Price Prediction</dc:title>
  <dc:creator>sourav yadav</dc:creator>
  <cp:lastModifiedBy>sourav yadav</cp:lastModifiedBy>
  <cp:revision>9</cp:revision>
  <dcterms:created xsi:type="dcterms:W3CDTF">2021-03-08T20:12:32Z</dcterms:created>
  <dcterms:modified xsi:type="dcterms:W3CDTF">2021-03-08T21:41:30Z</dcterms:modified>
</cp:coreProperties>
</file>