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BC90F-6777-407F-AF00-C959FB1E8280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0BD3B-2D58-4C87-B4C6-000879470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5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Use type()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0BD3B-2D58-4C87-B4C6-00087947058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52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Use id()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0BD3B-2D58-4C87-B4C6-00087947058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3807-4E73-5874-B88F-CC9A79769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D8D3C-F244-F896-3718-2B84E80C0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458A-D5E0-DFCE-85E6-4A342650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063F-4D4C-43C1-81FA-DC763E9A2CDF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C4F36-E209-54E8-62CF-8B95835D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0386-905E-56A4-EC4B-9A4E47C7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B29B-B80E-49C4-B3E0-3874839CF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3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579B-C389-E27F-997F-98445942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E23EE-16F6-9BCE-1F88-922ABCE8C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56D1B-1297-68B7-CA44-2EA34A4D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063F-4D4C-43C1-81FA-DC763E9A2CDF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32972-75D2-ACFB-DCA4-27622939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7707-E2B3-F5D8-00CD-AD17D339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B29B-B80E-49C4-B3E0-3874839CF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1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97690-8356-F096-1F0D-1795A25C3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DAE2E-8505-8682-D106-38CEBE356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5F68-532E-D096-F032-0318611F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063F-4D4C-43C1-81FA-DC763E9A2CDF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3E96-E11F-E3DB-A721-93F7CD07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B15E-6C79-D8B6-47B1-1D45B71F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B29B-B80E-49C4-B3E0-3874839CF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5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5A7-D2E0-E3B1-6935-F67E4B94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902B-26A9-CA4F-DDF6-72870390A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E64C-1CD7-7626-B27C-A2672552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063F-4D4C-43C1-81FA-DC763E9A2CDF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3B51-43CA-D442-9853-5DB6306F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0A41-E7C6-F217-794B-0E772B6F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B29B-B80E-49C4-B3E0-3874839CF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D234-1E0B-AC1B-9C33-E03A48F6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A3C06-AA21-C737-C1A7-CA93586A6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46FD-F1B7-062C-4284-F089373A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063F-4D4C-43C1-81FA-DC763E9A2CDF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0100-C427-914D-BA30-BEF26676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D620A-BF8A-6DE3-4FE6-C9ACE682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B29B-B80E-49C4-B3E0-3874839CF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3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40-180F-A817-9711-BC24DE79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0171-EAD4-394A-C917-950554704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B440-7F08-EDD5-2EE4-6BE4975E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B200-96EA-41C8-D8E3-763C8707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063F-4D4C-43C1-81FA-DC763E9A2CDF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ADCE3-CE45-E195-1556-90EE55B9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D5BE1-3736-774F-40FB-4DB7D26E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B29B-B80E-49C4-B3E0-3874839CF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93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DA50-D248-0FFF-79ED-A6603535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C7A59-242A-9088-7045-86C3B646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A68F0-E7B9-C619-4267-F93CC877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4F13E-E15D-714E-F512-FD06003F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5F3BF-F22B-2AAB-30F4-367393D21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78B8F-6900-D231-4E61-3ED8CA3F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063F-4D4C-43C1-81FA-DC763E9A2CDF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80C18-1BB6-9ED5-9277-1C4F6D07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24D5E-CABC-4E16-D93C-DD8294EF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B29B-B80E-49C4-B3E0-3874839CF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2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3D73-5187-86FC-CAA0-139614E0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A81C1-4AF3-7CDE-1B5C-1EE6B446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063F-4D4C-43C1-81FA-DC763E9A2CDF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26693-AC8A-DEBC-3759-9905DBC0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F6549-D538-2CB5-B352-F2E11433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B29B-B80E-49C4-B3E0-3874839CF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27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FDB49-B321-108E-E38F-089AF95C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063F-4D4C-43C1-81FA-DC763E9A2CDF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1B49E-2559-0B78-9A46-E9D13EE5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E8B44-6010-D01E-E861-E5B06834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B29B-B80E-49C4-B3E0-3874839CF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5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90B7-BDB9-7D26-FF98-BA527560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E865-AD8B-7A30-594C-B96473DC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68AE6-31CC-C325-CF12-B0E6B3E3B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A259E-89E2-0BD1-4680-B88C49D2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063F-4D4C-43C1-81FA-DC763E9A2CDF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A08A0-2980-8AF7-D60E-D2614E79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12702-BD2A-9320-B3B2-475AA1B7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B29B-B80E-49C4-B3E0-3874839CF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9C9D-6E35-45F3-E27F-88A3C35A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4AFD4-0E6B-CBD3-D610-08EC3633D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56A50-9BE3-0DE9-D279-2E4B40294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017-BEF5-1A11-CCF2-F42AFEF9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063F-4D4C-43C1-81FA-DC763E9A2CDF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2B7F2-069F-583A-73C5-3F53EF80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2ECEB-0F9F-55BD-674D-537E460D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B29B-B80E-49C4-B3E0-3874839CF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09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FA6DA-7D85-8AA5-3FD6-FD83CD05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81AC6-6FF8-ECE2-FBB2-04823AC4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8FAB5-2B93-708D-376E-318C45315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063F-4D4C-43C1-81FA-DC763E9A2CDF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4912-2F15-FC49-EEF9-B70DA54A6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982A0-10CD-3A21-F391-7FD69E6EF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B29B-B80E-49C4-B3E0-3874839CF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0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FBB4-1B5A-90D5-736D-9B3CBF93F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 02: BASIC DATA STRUCTURES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F21C5-78CE-C972-1104-819E31300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94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CC837-8AFE-C042-B76B-47BA146A5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1" y="723706"/>
            <a:ext cx="9508585" cy="2994053"/>
          </a:xfrm>
        </p:spPr>
      </p:pic>
    </p:spTree>
    <p:extLst>
      <p:ext uri="{BB962C8B-B14F-4D97-AF65-F5344CB8AC3E}">
        <p14:creationId xmlns:p14="http://schemas.microsoft.com/office/powerpoint/2010/main" val="336926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C5A32-7262-0734-A342-CE77970C7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088" y="2223279"/>
            <a:ext cx="6812215" cy="29306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3724AB-7FFD-3FBA-D389-4B3B8974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00"/>
            <a:ext cx="10515600" cy="1325563"/>
          </a:xfrm>
        </p:spPr>
        <p:txBody>
          <a:bodyPr/>
          <a:lstStyle/>
          <a:p>
            <a:r>
              <a:rPr lang="en-IN" dirty="0"/>
              <a:t>Test This…!!</a:t>
            </a:r>
          </a:p>
        </p:txBody>
      </p:sp>
    </p:spTree>
    <p:extLst>
      <p:ext uri="{BB962C8B-B14F-4D97-AF65-F5344CB8AC3E}">
        <p14:creationId xmlns:p14="http://schemas.microsoft.com/office/powerpoint/2010/main" val="201673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8D09-8AC3-FBBC-913E-F63076AA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(&lt;,&gt;,floor division(//))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13C7AD-B386-2345-F3E6-71834BDCE730}"/>
              </a:ext>
            </a:extLst>
          </p:cNvPr>
          <p:cNvSpPr txBox="1">
            <a:spLocks/>
          </p:cNvSpPr>
          <p:nvPr/>
        </p:nvSpPr>
        <p:spPr>
          <a:xfrm>
            <a:off x="838200" y="32579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Explain difference between ‘</a:t>
            </a:r>
            <a:r>
              <a:rPr lang="en-IN" sz="5400" b="1" dirty="0"/>
              <a:t>is’</a:t>
            </a:r>
            <a:r>
              <a:rPr lang="en-IN" dirty="0"/>
              <a:t> and ‘</a:t>
            </a:r>
            <a:r>
              <a:rPr lang="en-IN" sz="5400" b="1" dirty="0"/>
              <a:t>==‘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7353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FEBC7-B4F9-6609-05C1-B5D7B5B6A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5" y="0"/>
            <a:ext cx="3512241" cy="2662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CEF3-0855-9DFF-BA1C-4EDCC2193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18" y="2629368"/>
            <a:ext cx="9032322" cy="37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2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CC8E12-C75F-B852-0654-CD58166D3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7" y="1408457"/>
            <a:ext cx="10678705" cy="404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7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01B141-CF1F-534A-83BB-B1C51A3AD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5" y="1762475"/>
            <a:ext cx="11883969" cy="26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9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4A4EF-7CC2-64C1-A6A1-269DC7E2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30" y="760596"/>
            <a:ext cx="8809153" cy="53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8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4EFDE5-C316-6813-261C-B51F391A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36" y="-33251"/>
            <a:ext cx="8101491" cy="68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0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83EF8-D653-4132-D4DF-1C223B219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34" y="0"/>
            <a:ext cx="11443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6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09A4F-4231-DE97-0916-477DCE237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09" y="819807"/>
            <a:ext cx="10272340" cy="51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7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4165-3C6A-0D0C-546C-520903DC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E3AE-A902-7A50-B00D-05B36B96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They are immutable</a:t>
            </a:r>
          </a:p>
          <a:p>
            <a:pPr marL="0" indent="0">
              <a:buNone/>
            </a:pPr>
            <a:r>
              <a:rPr lang="en-IN" dirty="0"/>
              <a:t>Types:</a:t>
            </a:r>
          </a:p>
          <a:p>
            <a:pPr marL="514350" indent="-514350">
              <a:buAutoNum type="arabicParenR"/>
            </a:pPr>
            <a:r>
              <a:rPr lang="en-IN" dirty="0"/>
              <a:t>Integers</a:t>
            </a:r>
          </a:p>
          <a:p>
            <a:pPr marL="971550" lvl="1" indent="-514350">
              <a:buAutoNum type="arabicParenR"/>
            </a:pPr>
            <a:r>
              <a:rPr lang="en-IN" dirty="0"/>
              <a:t>Integers(Signed) </a:t>
            </a:r>
            <a:r>
              <a:rPr lang="en-IN" dirty="0" err="1"/>
              <a:t>eg.</a:t>
            </a:r>
            <a:r>
              <a:rPr lang="en-IN" dirty="0"/>
              <a:t> 12,34,5,0,1001,34</a:t>
            </a:r>
          </a:p>
          <a:p>
            <a:pPr marL="971550" lvl="1" indent="-514350">
              <a:buAutoNum type="arabicParenR"/>
            </a:pPr>
            <a:r>
              <a:rPr lang="en-IN" dirty="0"/>
              <a:t>Boolean </a:t>
            </a:r>
            <a:r>
              <a:rPr lang="en-IN" dirty="0" err="1"/>
              <a:t>eg.</a:t>
            </a:r>
            <a:r>
              <a:rPr lang="en-IN" dirty="0"/>
              <a:t> 0,1</a:t>
            </a:r>
          </a:p>
          <a:p>
            <a:pPr marL="514350" indent="-514350">
              <a:buAutoNum type="arabicParenR"/>
            </a:pPr>
            <a:r>
              <a:rPr lang="en-IN" dirty="0"/>
              <a:t>Floating Point Numbers(15digit precision)</a:t>
            </a:r>
          </a:p>
          <a:p>
            <a:pPr marL="971550" lvl="1" indent="-514350">
              <a:buAutoNum type="arabicParenR"/>
            </a:pPr>
            <a:r>
              <a:rPr lang="en-IN" dirty="0"/>
              <a:t>Fractional Form(Decimal) eg.23.3, 4.0, 45,99</a:t>
            </a:r>
          </a:p>
          <a:p>
            <a:pPr marL="971550" lvl="1" indent="-514350">
              <a:buAutoNum type="arabicParenR"/>
            </a:pPr>
            <a:r>
              <a:rPr lang="en-IN" dirty="0"/>
              <a:t>Exponent Notation </a:t>
            </a:r>
            <a:r>
              <a:rPr lang="en-IN" dirty="0" err="1"/>
              <a:t>eg.</a:t>
            </a:r>
            <a:r>
              <a:rPr lang="en-IN" dirty="0"/>
              <a:t> 3.0545E03, 350.230E02</a:t>
            </a:r>
          </a:p>
          <a:p>
            <a:pPr marL="514350" indent="-514350">
              <a:buAutoNum type="arabicParenR"/>
            </a:pPr>
            <a:r>
              <a:rPr lang="en-IN" dirty="0"/>
              <a:t>Complex Numbers </a:t>
            </a:r>
            <a:r>
              <a:rPr lang="en-IN" dirty="0" err="1"/>
              <a:t>eg.</a:t>
            </a:r>
            <a:r>
              <a:rPr lang="en-IN" dirty="0"/>
              <a:t> 2+3j,-2.3j …. J = root(-1)</a:t>
            </a:r>
          </a:p>
          <a:p>
            <a:pPr marL="971550" lvl="1" indent="-514350">
              <a:buAutoNum type="arabicParenR"/>
            </a:pPr>
            <a:r>
              <a:rPr lang="en-IN" dirty="0"/>
              <a:t>.real attribute</a:t>
            </a:r>
          </a:p>
          <a:p>
            <a:pPr marL="971550" lvl="1" indent="-514350">
              <a:buAutoNum type="arabicParenR"/>
            </a:pPr>
            <a:r>
              <a:rPr lang="en-IN" dirty="0"/>
              <a:t>.</a:t>
            </a:r>
            <a:r>
              <a:rPr lang="en-IN" dirty="0" err="1"/>
              <a:t>imag</a:t>
            </a:r>
            <a:r>
              <a:rPr lang="en-IN" dirty="0"/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260492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54BE-6099-FDEE-E4C8-872C3563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1C08-931F-46B6-5E4F-B646E174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Sequence of character enclosed in single quotes or double quotes.</a:t>
            </a:r>
          </a:p>
          <a:p>
            <a:r>
              <a:rPr lang="en-IN" dirty="0" err="1"/>
              <a:t>Eg</a:t>
            </a:r>
            <a:r>
              <a:rPr lang="en-IN" dirty="0"/>
              <a:t> : ‘</a:t>
            </a:r>
            <a:r>
              <a:rPr lang="en-IN" dirty="0" err="1"/>
              <a:t>abcd</a:t>
            </a:r>
            <a:r>
              <a:rPr lang="en-IN" dirty="0"/>
              <a:t>’, “123”,”#@$%:”,’answer1’</a:t>
            </a:r>
          </a:p>
          <a:p>
            <a:r>
              <a:rPr lang="en-IN" dirty="0"/>
              <a:t>Character can be accessed using indexes</a:t>
            </a:r>
          </a:p>
          <a:p>
            <a:r>
              <a:rPr lang="en-IN" dirty="0"/>
              <a:t>They are immutable.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24021-1776-35A5-C8BD-924685513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69" y="3740699"/>
            <a:ext cx="7444142" cy="243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8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1AF7-AC13-1CBE-05F5-E35B3D0D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B06B-785C-CBA1-3551-46BB5F774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196596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Comma separated values of any datatype between square brackets</a:t>
            </a:r>
          </a:p>
          <a:p>
            <a:r>
              <a:rPr lang="en-IN" dirty="0" err="1"/>
              <a:t>Eg</a:t>
            </a:r>
            <a:r>
              <a:rPr lang="en-IN" dirty="0"/>
              <a:t>= [1,2,3,4], [‘</a:t>
            </a:r>
            <a:r>
              <a:rPr lang="en-IN" dirty="0" err="1"/>
              <a:t>a’,’b’,’c</a:t>
            </a:r>
            <a:r>
              <a:rPr lang="en-IN" dirty="0"/>
              <a:t>’], [‘abs’,’a1’,1,’a’]</a:t>
            </a:r>
          </a:p>
          <a:p>
            <a:r>
              <a:rPr lang="en-IN" dirty="0"/>
              <a:t>Empty list = [] or list()</a:t>
            </a:r>
          </a:p>
          <a:p>
            <a:r>
              <a:rPr lang="en-IN" dirty="0"/>
              <a:t>They are mutable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B83F29-4FF2-7CC5-A6E0-BBC62990F9DF}"/>
              </a:ext>
            </a:extLst>
          </p:cNvPr>
          <p:cNvSpPr txBox="1">
            <a:spLocks/>
          </p:cNvSpPr>
          <p:nvPr/>
        </p:nvSpPr>
        <p:spPr>
          <a:xfrm>
            <a:off x="990600" y="31277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Tuple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8FC318-7832-8CAE-1169-75267B8727CD}"/>
              </a:ext>
            </a:extLst>
          </p:cNvPr>
          <p:cNvSpPr txBox="1">
            <a:spLocks/>
          </p:cNvSpPr>
          <p:nvPr/>
        </p:nvSpPr>
        <p:spPr>
          <a:xfrm>
            <a:off x="990600" y="4192386"/>
            <a:ext cx="10515600" cy="19659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Comma separated values of any datatype between angle brackets</a:t>
            </a:r>
          </a:p>
          <a:p>
            <a:r>
              <a:rPr lang="en-IN" dirty="0" err="1"/>
              <a:t>Eg</a:t>
            </a:r>
            <a:r>
              <a:rPr lang="en-IN" dirty="0"/>
              <a:t>= (1,2,3,4), (‘</a:t>
            </a:r>
            <a:r>
              <a:rPr lang="en-IN" dirty="0" err="1"/>
              <a:t>a’,’b’,’c</a:t>
            </a:r>
            <a:r>
              <a:rPr lang="en-IN" dirty="0"/>
              <a:t>’), (‘abs’,’a1’,1,’a’)</a:t>
            </a:r>
          </a:p>
          <a:p>
            <a:r>
              <a:rPr lang="en-IN" dirty="0"/>
              <a:t>Empty Tuple: () or tuple()</a:t>
            </a:r>
          </a:p>
          <a:p>
            <a:r>
              <a:rPr lang="en-IN" dirty="0"/>
              <a:t>They are immutable</a:t>
            </a:r>
          </a:p>
        </p:txBody>
      </p:sp>
    </p:spTree>
    <p:extLst>
      <p:ext uri="{BB962C8B-B14F-4D97-AF65-F5344CB8AC3E}">
        <p14:creationId xmlns:p14="http://schemas.microsoft.com/office/powerpoint/2010/main" val="306887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BF7351-3A4F-6E36-862A-B56C777C5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41"/>
            <a:ext cx="10515600" cy="1949336"/>
          </a:xfrm>
        </p:spPr>
        <p:txBody>
          <a:bodyPr>
            <a:normAutofit fontScale="92500"/>
          </a:bodyPr>
          <a:lstStyle/>
          <a:p>
            <a:r>
              <a:rPr lang="en-IN" dirty="0"/>
              <a:t>Comma separated values of any datatype between curly brackets or braces.</a:t>
            </a:r>
          </a:p>
          <a:p>
            <a:r>
              <a:rPr lang="en-IN" dirty="0" err="1"/>
              <a:t>Eg</a:t>
            </a:r>
            <a:r>
              <a:rPr lang="en-IN" dirty="0"/>
              <a:t>= {1,2,3,4}, {‘</a:t>
            </a:r>
            <a:r>
              <a:rPr lang="en-IN" dirty="0" err="1"/>
              <a:t>a’,’b’,’c</a:t>
            </a:r>
            <a:r>
              <a:rPr lang="en-IN" dirty="0"/>
              <a:t>’}, {‘abs’,’a1’,1,’a’}</a:t>
            </a:r>
          </a:p>
          <a:p>
            <a:r>
              <a:rPr lang="en-IN" dirty="0"/>
              <a:t>Empty set : set()</a:t>
            </a:r>
          </a:p>
          <a:p>
            <a:r>
              <a:rPr lang="en-IN" dirty="0"/>
              <a:t>They are mutable (non-substitutable).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89E13-7497-A925-9D27-FAC50CE2981A}"/>
              </a:ext>
            </a:extLst>
          </p:cNvPr>
          <p:cNvSpPr txBox="1">
            <a:spLocks/>
          </p:cNvSpPr>
          <p:nvPr/>
        </p:nvSpPr>
        <p:spPr>
          <a:xfrm>
            <a:off x="990600" y="4205840"/>
            <a:ext cx="10515600" cy="2100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Unorders set of Comma separated </a:t>
            </a:r>
            <a:r>
              <a:rPr lang="en-IN" dirty="0" err="1"/>
              <a:t>key:value</a:t>
            </a:r>
            <a:r>
              <a:rPr lang="en-IN" dirty="0"/>
              <a:t> pairs, of any datatype between square brackets</a:t>
            </a:r>
          </a:p>
          <a:p>
            <a:r>
              <a:rPr lang="en-IN" dirty="0"/>
              <a:t>Key should be unique</a:t>
            </a:r>
          </a:p>
          <a:p>
            <a:r>
              <a:rPr lang="en-IN" dirty="0" err="1"/>
              <a:t>Eg</a:t>
            </a:r>
            <a:r>
              <a:rPr lang="en-IN" dirty="0"/>
              <a:t>= {1:’a’,2:’e’,3:’I’,4:’o’}</a:t>
            </a:r>
          </a:p>
          <a:p>
            <a:r>
              <a:rPr lang="en-IN" dirty="0"/>
              <a:t>{’a’:1,’e’:2,’I’:3,’o’:4}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1FC6BE-3B31-D03C-7192-0A00A38A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00"/>
            <a:ext cx="10515600" cy="1325563"/>
          </a:xfrm>
        </p:spPr>
        <p:txBody>
          <a:bodyPr/>
          <a:lstStyle/>
          <a:p>
            <a:r>
              <a:rPr lang="en-IN" dirty="0"/>
              <a:t>Set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0C2077-DA58-65C4-CB77-11E87CF7D3FE}"/>
              </a:ext>
            </a:extLst>
          </p:cNvPr>
          <p:cNvSpPr txBox="1">
            <a:spLocks/>
          </p:cNvSpPr>
          <p:nvPr/>
        </p:nvSpPr>
        <p:spPr>
          <a:xfrm>
            <a:off x="990600" y="3293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29512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83226E-7654-CFD3-ED03-D8C09EA68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55" y="1110926"/>
            <a:ext cx="11303445" cy="37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1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32F6FF-A631-D6FB-0280-15924FCEF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06" y="847365"/>
            <a:ext cx="10149696" cy="48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A3B92-0FFF-6668-9283-61D80D5E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43" y="296487"/>
            <a:ext cx="9372513" cy="2982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AC9FF-C810-657C-42A3-8A7300B5C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19" y="3578580"/>
            <a:ext cx="7795161" cy="27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312</Words>
  <Application>Microsoft Office PowerPoint</Application>
  <PresentationFormat>Widescreen</PresentationFormat>
  <Paragraphs>45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CLASS 02: BASIC DATA STRUCTURES IN PYTHON</vt:lpstr>
      <vt:lpstr>PowerPoint Presentation</vt:lpstr>
      <vt:lpstr>Numbers</vt:lpstr>
      <vt:lpstr>String</vt:lpstr>
      <vt:lpstr>List</vt:lpstr>
      <vt:lpstr>Set</vt:lpstr>
      <vt:lpstr>PowerPoint Presentation</vt:lpstr>
      <vt:lpstr>PowerPoint Presentation</vt:lpstr>
      <vt:lpstr>PowerPoint Presentation</vt:lpstr>
      <vt:lpstr>PowerPoint Presentation</vt:lpstr>
      <vt:lpstr>Test This…!!</vt:lpstr>
      <vt:lpstr>OPERATORS (&lt;,&gt;,floor division(//))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PATHANIA</dc:creator>
  <cp:lastModifiedBy>SAHIL PATHANIA</cp:lastModifiedBy>
  <cp:revision>6</cp:revision>
  <dcterms:created xsi:type="dcterms:W3CDTF">2023-01-27T06:43:04Z</dcterms:created>
  <dcterms:modified xsi:type="dcterms:W3CDTF">2023-01-27T08:00:04Z</dcterms:modified>
</cp:coreProperties>
</file>