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66" r:id="rId19"/>
    <p:sldId id="276" r:id="rId20"/>
    <p:sldId id="269" r:id="rId21"/>
    <p:sldId id="279" r:id="rId22"/>
    <p:sldId id="281" r:id="rId23"/>
    <p:sldId id="288" r:id="rId24"/>
    <p:sldId id="289" r:id="rId25"/>
    <p:sldId id="26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8" autoAdjust="0"/>
    <p:restoredTop sz="94660"/>
  </p:normalViewPr>
  <p:slideViewPr>
    <p:cSldViewPr snapToGrid="0">
      <p:cViewPr>
        <p:scale>
          <a:sx n="75" d="100"/>
          <a:sy n="75" d="100"/>
        </p:scale>
        <p:origin x="787" y="2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765B2-A08E-A34A-8E55-CC09C9224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37A8C-9091-6BF5-3ACE-FB3F7571B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1201A-D234-C444-06FA-1431291E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A12D-EFC2-467E-9089-3B9966FD2A5C}" type="datetimeFigureOut">
              <a:rPr lang="en-IN" smtClean="0"/>
              <a:pPr/>
              <a:t>11-03-2023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57F37-59C7-6266-9B37-B7302F86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1F73A-5991-4F1C-DED0-49E5D516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8CEB-8879-4A27-8071-2758DA5861B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33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81522-1861-6E79-3BF2-52D43B41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039CB-16C1-412A-7881-B9C6ECD5B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FEC01-700E-AE6B-ADD0-54F3153DC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A12D-EFC2-467E-9089-3B9966FD2A5C}" type="datetimeFigureOut">
              <a:rPr lang="en-IN" smtClean="0"/>
              <a:pPr/>
              <a:t>11-03-2023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9DFCD-7D9E-61BC-35CD-9E831E05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EAAC3-6A21-AEBC-DEC1-18C0DBE4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8CEB-8879-4A27-8071-2758DA5861B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65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38F564-A07A-F8B1-BA06-85D8735E4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108CD-DD5F-510F-CF24-88F1F33CA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9ECED-E2BC-4FBB-B5E9-705BC80A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A12D-EFC2-467E-9089-3B9966FD2A5C}" type="datetimeFigureOut">
              <a:rPr lang="en-IN" smtClean="0"/>
              <a:pPr/>
              <a:t>11-03-2023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3517B-D09E-7225-8E8D-C23C6AA9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A4CEF-153E-8BFC-E15A-60348F59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8CEB-8879-4A27-8071-2758DA5861B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78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79E1-9566-AA23-975B-24623CBC2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9336-344E-489F-1F7C-F817E240C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5D500-892C-FE8F-BF4D-28A53366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A12D-EFC2-467E-9089-3B9966FD2A5C}" type="datetimeFigureOut">
              <a:rPr lang="en-IN" smtClean="0"/>
              <a:pPr/>
              <a:t>11-03-2023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12E62-DFBB-1C55-5A6E-DD331B7F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0D4F0-FAA0-84C0-266B-828029A0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8CEB-8879-4A27-8071-2758DA5861B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90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9AC8-32BA-F8CD-A470-C6E8E13C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EE703-3AC1-BFE6-A338-B6AE11CB2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EDD43-1769-9EED-26B2-4911EC69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A12D-EFC2-467E-9089-3B9966FD2A5C}" type="datetimeFigureOut">
              <a:rPr lang="en-IN" smtClean="0"/>
              <a:pPr/>
              <a:t>11-03-2023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6965D-0DE4-AC7B-F1B9-611C50ED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95E55-429A-972C-DEFC-48A68EE0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8CEB-8879-4A27-8071-2758DA5861B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43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B986-C6A1-9995-F1E4-35206435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23B7C-3A7E-E28C-9A08-6A61C9273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C2CBE-7EF9-3FCE-2548-93B6D20F5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CE99C-D34E-715A-A45C-9D7829D7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A12D-EFC2-467E-9089-3B9966FD2A5C}" type="datetimeFigureOut">
              <a:rPr lang="en-IN" smtClean="0"/>
              <a:pPr/>
              <a:t>11-03-2023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39266-0A68-3E68-0C0C-343C48B4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5EFDD-70ED-4C1F-3F53-A889443E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8CEB-8879-4A27-8071-2758DA5861B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17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36D8-2667-AE6F-7454-B175D14C7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46DCA-7D2A-1643-B8D7-FB480E0B2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4FB26-157D-5D2A-AB53-13EF141B2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A6323-BAFA-3E67-78F0-B32A4648C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A4B68-171F-6293-88AA-B7BDD639F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CFD28-E215-A096-8CC1-195D58E2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A12D-EFC2-467E-9089-3B9966FD2A5C}" type="datetimeFigureOut">
              <a:rPr lang="en-IN" smtClean="0"/>
              <a:pPr/>
              <a:t>11-03-2023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96093E-A885-BC3C-2F0C-D939CD7A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765EC6-7A8E-D049-067C-727CA94C4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8CEB-8879-4A27-8071-2758DA5861B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17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8C703-A9C2-5594-D040-0EFB157F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78D791-013E-CB77-3C0E-84215028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A12D-EFC2-467E-9089-3B9966FD2A5C}" type="datetimeFigureOut">
              <a:rPr lang="en-IN" smtClean="0"/>
              <a:pPr/>
              <a:t>11-03-2023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88D5D-CE68-D9E2-34D7-3BFACF4B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5D62D-DC63-64CC-92B7-92434314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8CEB-8879-4A27-8071-2758DA5861B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85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BB7EF-1CB8-A9B9-32DC-081359D6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A12D-EFC2-467E-9089-3B9966FD2A5C}" type="datetimeFigureOut">
              <a:rPr lang="en-IN" smtClean="0"/>
              <a:pPr/>
              <a:t>11-03-2023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1AD6B7-F406-40E7-3AB7-651FDF42E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ACBC8-240A-AB08-77D1-381DD3C0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8CEB-8879-4A27-8071-2758DA5861B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21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A329-4E71-3893-3690-99338120D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F00AF-6720-86BA-13FD-4EE205A99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C0CDE-5947-4421-52A6-392422FF9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6561E-96BF-EEC6-D410-5E749189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A12D-EFC2-467E-9089-3B9966FD2A5C}" type="datetimeFigureOut">
              <a:rPr lang="en-IN" smtClean="0"/>
              <a:pPr/>
              <a:t>11-03-2023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A179F-8025-5C10-13A3-5730FE06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40786-E3B4-96AB-D1CF-6A9F78D7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8CEB-8879-4A27-8071-2758DA5861B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21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F6073-389C-0F2D-A12E-9F5A0655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9E72B4-8E78-6F54-3E40-A30EBA4BA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729D8-DE2E-4ABD-BCA5-E9998F8F7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88B8B-4E37-0C5B-FFE8-B8CA0A3A6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A12D-EFC2-467E-9089-3B9966FD2A5C}" type="datetimeFigureOut">
              <a:rPr lang="en-IN" smtClean="0"/>
              <a:pPr/>
              <a:t>11-03-2023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478DA-6C63-1139-EE20-4D40772E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C2A77-1488-17A4-5619-46B98DE7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8CEB-8879-4A27-8071-2758DA5861B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41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E63FCB-8D07-6095-6513-AA87F1C9F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D2B9D-AD4D-0335-AD3B-A340BAE13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4E273-432C-EEE4-6290-EA8117429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9A12D-EFC2-467E-9089-3B9966FD2A5C}" type="datetimeFigureOut">
              <a:rPr lang="en-IN" smtClean="0"/>
              <a:pPr/>
              <a:t>11-03-2023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366CF-464F-DC17-A02D-2B6FD6565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FA19B-BFAD-D952-98DD-E14493A5F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E8CEB-8879-4A27-8071-2758DA5861B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45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C962-1B59-796D-72EC-0DB54C29B1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09- Tuple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B7D00-868A-B894-D1D3-6B3A3C74CD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Intro to tuple and its related operations</a:t>
            </a:r>
          </a:p>
        </p:txBody>
      </p:sp>
    </p:spTree>
    <p:extLst>
      <p:ext uri="{BB962C8B-B14F-4D97-AF65-F5344CB8AC3E}">
        <p14:creationId xmlns:p14="http://schemas.microsoft.com/office/powerpoint/2010/main" val="3973766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Tuple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Joining tuple</a:t>
            </a:r>
          </a:p>
          <a:p>
            <a:r>
              <a:rPr lang="en-IN" dirty="0"/>
              <a:t>Repeating or Replicating tuple</a:t>
            </a:r>
          </a:p>
          <a:p>
            <a:r>
              <a:rPr lang="en-IN" dirty="0"/>
              <a:t>Slicing tuple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Joining tuple(+ operator)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Similar to string concatenation, 2 tuple can also be concatenated into a new tuple having elements of the parent tuple.</a:t>
            </a:r>
          </a:p>
          <a:p>
            <a:r>
              <a:rPr lang="en-IN" dirty="0"/>
              <a:t>To perform this, we use + operator.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Repeating or replicating tuple (* operator)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Like strings we can use * operator to replicate a tuple specified number of times</a:t>
            </a:r>
          </a:p>
          <a:p>
            <a:r>
              <a:rPr lang="en-IN" dirty="0"/>
              <a:t>When used with tuple, the + operator requires both the operands as tuple-types and the * operator requires a list and an integer.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Slicing the 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tuple slices, lie string slices are the sub part of a tuple extracted out.</a:t>
            </a:r>
          </a:p>
          <a:p>
            <a:r>
              <a:rPr lang="en-IN" dirty="0"/>
              <a:t>FORMAT: </a:t>
            </a:r>
            <a:r>
              <a:rPr lang="en-IN" dirty="0" err="1"/>
              <a:t>seq</a:t>
            </a:r>
            <a:r>
              <a:rPr lang="en-IN" dirty="0"/>
              <a:t> = T[</a:t>
            </a:r>
            <a:r>
              <a:rPr lang="en-IN" dirty="0" err="1"/>
              <a:t>start:stop</a:t>
            </a:r>
            <a:r>
              <a:rPr lang="en-IN" dirty="0"/>
              <a:t>]</a:t>
            </a:r>
          </a:p>
          <a:p>
            <a:r>
              <a:rPr lang="en-IN" dirty="0"/>
              <a:t>Variable </a:t>
            </a:r>
            <a:r>
              <a:rPr lang="en-IN" dirty="0" err="1"/>
              <a:t>seq</a:t>
            </a:r>
            <a:r>
              <a:rPr lang="en-IN" dirty="0"/>
              <a:t> </a:t>
            </a:r>
            <a:r>
              <a:rPr lang="en-IN" dirty="0" err="1"/>
              <a:t>wil</a:t>
            </a:r>
            <a:r>
              <a:rPr lang="en-IN" dirty="0"/>
              <a:t> have elements of tuple L on indexes start, start+1, start+2, ..... , stop-2, stop-1.</a:t>
            </a:r>
            <a:r>
              <a:rPr lang="en-US" dirty="0"/>
              <a:t> (Similar to string slicing).</a:t>
            </a:r>
          </a:p>
          <a:p>
            <a:r>
              <a:rPr lang="en-IN" dirty="0"/>
              <a:t>tuple also supports slice steps:</a:t>
            </a:r>
          </a:p>
          <a:p>
            <a:pPr>
              <a:buNone/>
            </a:pPr>
            <a:r>
              <a:rPr lang="en-IN" dirty="0"/>
              <a:t>FORMAT: </a:t>
            </a:r>
            <a:r>
              <a:rPr lang="en-IN" dirty="0" err="1"/>
              <a:t>seq</a:t>
            </a:r>
            <a:r>
              <a:rPr lang="en-IN" dirty="0"/>
              <a:t> = L[</a:t>
            </a:r>
            <a:r>
              <a:rPr lang="en-IN" dirty="0" err="1"/>
              <a:t>start:stop:step</a:t>
            </a:r>
            <a:r>
              <a:rPr lang="en-IN" dirty="0"/>
              <a:t>]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225425"/>
            <a:ext cx="10515600" cy="4351338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375"/>
            <a:ext cx="10515600" cy="1325563"/>
          </a:xfrm>
        </p:spPr>
        <p:txBody>
          <a:bodyPr/>
          <a:lstStyle/>
          <a:p>
            <a:r>
              <a:rPr lang="en-IN" dirty="0"/>
              <a:t>Functions in 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575"/>
            <a:ext cx="10515600" cy="5429251"/>
          </a:xfrm>
        </p:spPr>
        <p:txBody>
          <a:bodyPr>
            <a:normAutofit/>
          </a:bodyPr>
          <a:lstStyle/>
          <a:p>
            <a:r>
              <a:rPr lang="en-IN" sz="3600" dirty="0" err="1"/>
              <a:t>len</a:t>
            </a:r>
            <a:r>
              <a:rPr lang="en-IN" sz="3600" dirty="0"/>
              <a:t>()</a:t>
            </a:r>
          </a:p>
          <a:p>
            <a:r>
              <a:rPr lang="en-IN" sz="3600" dirty="0"/>
              <a:t>max()</a:t>
            </a:r>
          </a:p>
          <a:p>
            <a:r>
              <a:rPr lang="en-IN" sz="3600" dirty="0"/>
              <a:t>min()</a:t>
            </a:r>
          </a:p>
          <a:p>
            <a:r>
              <a:rPr lang="en-IN" sz="3600" dirty="0"/>
              <a:t>index()</a:t>
            </a:r>
          </a:p>
          <a:p>
            <a:r>
              <a:rPr lang="en-IN" sz="3600" dirty="0"/>
              <a:t>count()</a:t>
            </a:r>
          </a:p>
          <a:p>
            <a:r>
              <a:rPr lang="en-IN" sz="3600" dirty="0"/>
              <a:t>tuple()</a:t>
            </a:r>
            <a:endParaRPr lang="en-US" sz="3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1325563"/>
          </a:xfrm>
        </p:spPr>
        <p:txBody>
          <a:bodyPr/>
          <a:lstStyle/>
          <a:p>
            <a:r>
              <a:rPr lang="en-IN" dirty="0" err="1"/>
              <a:t>len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" y="1285875"/>
            <a:ext cx="11229975" cy="5376864"/>
          </a:xfrm>
        </p:spPr>
        <p:txBody>
          <a:bodyPr>
            <a:normAutofit/>
          </a:bodyPr>
          <a:lstStyle/>
          <a:p>
            <a:r>
              <a:rPr lang="en-IN" sz="3600" dirty="0"/>
              <a:t>Method returns length of the tuple, i.e., count of number of elements in the tuple.</a:t>
            </a:r>
          </a:p>
          <a:p>
            <a:r>
              <a:rPr lang="en-IN" sz="3600" dirty="0"/>
              <a:t>Syntax : </a:t>
            </a:r>
            <a:r>
              <a:rPr lang="en-IN" sz="3600" dirty="0" err="1"/>
              <a:t>len</a:t>
            </a:r>
            <a:r>
              <a:rPr lang="en-IN" sz="3600" dirty="0"/>
              <a:t>(&lt;tuple&gt;)</a:t>
            </a:r>
          </a:p>
          <a:p>
            <a:pPr lvl="2"/>
            <a:r>
              <a:rPr lang="en-IN" sz="2800" dirty="0"/>
              <a:t>Takes tuple name as argument and returns an integer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2974" y="3600450"/>
            <a:ext cx="10144125" cy="244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CAB1-F5DB-663E-FC39-36478456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Tuple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3DA2A-4198-AFD3-7BAB-ECCEA2C53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tuple are containers that are used to store tuple of heterogeneous values.</a:t>
            </a:r>
          </a:p>
          <a:p>
            <a:r>
              <a:rPr lang="en-IN" dirty="0"/>
              <a:t>Python tuple are immutable. That means we cannot change the elements inside the tuple.</a:t>
            </a:r>
          </a:p>
          <a:p>
            <a:r>
              <a:rPr lang="en-IN" dirty="0"/>
              <a:t>Tuple is a type of sequence like strings and lists but it differs from them in the way that tuple and strings are immutable but list are mutable.</a:t>
            </a:r>
          </a:p>
        </p:txBody>
      </p:sp>
    </p:spTree>
    <p:extLst>
      <p:ext uri="{BB962C8B-B14F-4D97-AF65-F5344CB8AC3E}">
        <p14:creationId xmlns:p14="http://schemas.microsoft.com/office/powerpoint/2010/main" val="3692813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max()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This method returns the element from the tuple having maximum value.</a:t>
            </a:r>
          </a:p>
          <a:p>
            <a:pPr>
              <a:buNone/>
            </a:pPr>
            <a:r>
              <a:rPr lang="en-IN" dirty="0"/>
              <a:t>Syntax:	max(&lt;tuple&gt;)</a:t>
            </a:r>
          </a:p>
          <a:p>
            <a:pPr>
              <a:buNone/>
            </a:pPr>
            <a:r>
              <a:rPr lang="en-IN" dirty="0"/>
              <a:t>	takes tuple name as argument and returns an object(the element with maximum value).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3232" y="3928110"/>
            <a:ext cx="7005536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IN" dirty="0"/>
              <a:t>min()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en-IN" dirty="0"/>
              <a:t>This method returns the element from the tuple having minimum value.</a:t>
            </a:r>
          </a:p>
          <a:p>
            <a:pPr>
              <a:buNone/>
            </a:pPr>
            <a:r>
              <a:rPr lang="en-IN" dirty="0"/>
              <a:t>Syntax: min(&lt;tuple&gt;)</a:t>
            </a:r>
          </a:p>
          <a:p>
            <a:pPr>
              <a:buNone/>
            </a:pPr>
            <a:r>
              <a:rPr lang="en-IN" dirty="0"/>
              <a:t>		Takes tuple name as argument and returns an object(the element with minimum value).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540" y="3714750"/>
            <a:ext cx="7672448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function return the index of first matched item from the tuple.</a:t>
            </a:r>
          </a:p>
          <a:p>
            <a:pPr>
              <a:buNone/>
            </a:pPr>
            <a:r>
              <a:rPr lang="en-IN" dirty="0"/>
              <a:t>FORMAT: </a:t>
            </a:r>
            <a:r>
              <a:rPr lang="en-IN" dirty="0" err="1"/>
              <a:t>tuple.index</a:t>
            </a:r>
            <a:r>
              <a:rPr lang="en-IN" dirty="0"/>
              <a:t>(&lt;item&gt;)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3419475"/>
            <a:ext cx="10887074" cy="2513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Function returns the count of the item that you passed a argument.</a:t>
            </a:r>
          </a:p>
          <a:p>
            <a:r>
              <a:rPr lang="en-IN" dirty="0"/>
              <a:t>If the given item is not in the tuple it return zero.</a:t>
            </a:r>
          </a:p>
          <a:p>
            <a:pPr>
              <a:buNone/>
            </a:pPr>
            <a:r>
              <a:rPr lang="en-IN" dirty="0"/>
              <a:t>FORMAT: </a:t>
            </a:r>
            <a:r>
              <a:rPr lang="en-IN" dirty="0" err="1"/>
              <a:t>tuple.count</a:t>
            </a:r>
            <a:r>
              <a:rPr lang="en-IN" dirty="0"/>
              <a:t>(&lt;item&gt;)</a:t>
            </a:r>
          </a:p>
          <a:p>
            <a:pPr>
              <a:buNone/>
            </a:pPr>
            <a:endParaRPr lang="en-IN" dirty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6025" y="3457647"/>
            <a:ext cx="7391400" cy="340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tuple()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This method is actually a constructor method that can be used to create tuple from different types of values.</a:t>
            </a:r>
          </a:p>
          <a:p>
            <a:r>
              <a:rPr lang="en-IN" sz="3600" dirty="0"/>
              <a:t>Syntax: tuple(&lt;sequence&gt;)</a:t>
            </a:r>
          </a:p>
          <a:p>
            <a:pPr lvl="1"/>
            <a:r>
              <a:rPr lang="en-IN" sz="3200" dirty="0"/>
              <a:t>Takes an optional argument of sequence</a:t>
            </a:r>
          </a:p>
          <a:p>
            <a:pPr lvl="1"/>
            <a:r>
              <a:rPr lang="en-IN" sz="3200" dirty="0"/>
              <a:t>Returns a tuple.</a:t>
            </a:r>
          </a:p>
          <a:p>
            <a:pPr lvl="1"/>
            <a:r>
              <a:rPr lang="en-IN" sz="3200" dirty="0"/>
              <a:t>With no argument, it returns an empty tuple.</a:t>
            </a:r>
            <a:endParaRPr lang="en-US" sz="3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P1: Program to print elements of a tuple(‘Hello’, ’Is’, ‘Python’, ‘fun’, ‘?’) in separate lines along with the element’s both positive and negative indexes.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F8E0F-3086-E81D-E9F6-902AFA40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Tuple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DD979-CDB1-F75D-EADF-E72F1E4C2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Empty tuple :</a:t>
            </a:r>
          </a:p>
          <a:p>
            <a:pPr>
              <a:buNone/>
            </a:pPr>
            <a:r>
              <a:rPr lang="en-IN" dirty="0"/>
              <a:t>l = tuple()		or	l =()</a:t>
            </a:r>
          </a:p>
          <a:p>
            <a:r>
              <a:rPr lang="en-IN" dirty="0"/>
              <a:t>Single Element Tuple:</a:t>
            </a:r>
          </a:p>
          <a:p>
            <a:pPr>
              <a:buNone/>
            </a:pPr>
            <a:r>
              <a:rPr lang="en-IN" dirty="0"/>
              <a:t>l = (value,)		or  l =  value,</a:t>
            </a:r>
          </a:p>
          <a:p>
            <a:r>
              <a:rPr lang="en-IN" dirty="0"/>
              <a:t>Nested tuple:</a:t>
            </a:r>
          </a:p>
          <a:p>
            <a:pPr>
              <a:buNone/>
            </a:pPr>
            <a:r>
              <a:rPr lang="en-IN" dirty="0"/>
              <a:t>l = (1 , 2 , (38 , 49) , 6)</a:t>
            </a:r>
          </a:p>
          <a:p>
            <a:r>
              <a:rPr lang="en-IN" dirty="0"/>
              <a:t>Creating tuple from existing sequences:</a:t>
            </a:r>
          </a:p>
          <a:p>
            <a:pPr>
              <a:buNone/>
            </a:pPr>
            <a:r>
              <a:rPr lang="en-IN" dirty="0"/>
              <a:t>l = tuple(&lt;sequence&gt;)   #show this example..!!</a:t>
            </a:r>
          </a:p>
        </p:txBody>
      </p:sp>
    </p:spTree>
    <p:extLst>
      <p:ext uri="{BB962C8B-B14F-4D97-AF65-F5344CB8AC3E}">
        <p14:creationId xmlns:p14="http://schemas.microsoft.com/office/powerpoint/2010/main" val="216196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B1C1-3872-6800-579E-D9B04CEB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Tuple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ADD979-CDB1-F75D-EADF-E72F1E4C2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dirty="0"/>
              <a:t>Tuple are non-editable collection of elements just like string(collection of characters).</a:t>
            </a:r>
          </a:p>
          <a:p>
            <a:r>
              <a:rPr lang="en-IN" dirty="0"/>
              <a:t>Therefore we imply similar loop structures for tuple.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072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99125"/>
            <a:ext cx="10515600" cy="1325563"/>
          </a:xfrm>
        </p:spPr>
        <p:txBody>
          <a:bodyPr/>
          <a:lstStyle/>
          <a:p>
            <a:r>
              <a:rPr lang="en-IN" dirty="0"/>
              <a:t>Similarity of tuple with strings 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5" y="1383175"/>
            <a:ext cx="11715750" cy="4780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9210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Accessing Individual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2250"/>
            <a:ext cx="10515600" cy="4351338"/>
          </a:xfrm>
        </p:spPr>
        <p:txBody>
          <a:bodyPr/>
          <a:lstStyle/>
          <a:p>
            <a:r>
              <a:rPr lang="en-IN" dirty="0"/>
              <a:t>Try out with vowels = (‘a’ , ’e’ , ’</a:t>
            </a:r>
            <a:r>
              <a:rPr lang="en-IN" dirty="0" err="1"/>
              <a:t>i</a:t>
            </a:r>
            <a:r>
              <a:rPr lang="en-IN" dirty="0"/>
              <a:t>’ , ’o’ , ’u’)</a:t>
            </a:r>
          </a:p>
          <a:p>
            <a:endParaRPr lang="en-IN" dirty="0"/>
          </a:p>
          <a:p>
            <a:pPr>
              <a:buNone/>
            </a:pPr>
            <a:r>
              <a:rPr lang="en-IN" dirty="0"/>
              <a:t>vowels[0]</a:t>
            </a:r>
            <a:r>
              <a:rPr lang="en-US" dirty="0"/>
              <a:t>, vowels[4], vowels[-1], vowels[-3]</a:t>
            </a:r>
          </a:p>
          <a:p>
            <a:pPr>
              <a:buNone/>
            </a:pPr>
            <a:r>
              <a:rPr lang="en-IN" dirty="0"/>
              <a:t>ACCESSING values beyond length of tuple elements vowels[5]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Since tuple are immutable, it does not support value object assignment.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1EA2-8A51-6AE0-FF94-2F40022F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Traversing a tuple</a:t>
            </a:r>
            <a:endParaRPr lang="en-I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192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for loop makes it easy to traverse or loop over items in a tuple.</a:t>
            </a:r>
          </a:p>
          <a:p>
            <a:r>
              <a:rPr lang="en-IN" dirty="0"/>
              <a:t>Traversing tuple is similar to traversing strings. It also same to methods of accessing elements using indexing and variable equivalent.</a:t>
            </a:r>
          </a:p>
          <a:p>
            <a:pPr>
              <a:buNone/>
            </a:pPr>
            <a:r>
              <a:rPr lang="en-IN" dirty="0"/>
              <a:t>l = (10,12,34,1,43,6)</a:t>
            </a:r>
          </a:p>
          <a:p>
            <a:r>
              <a:rPr lang="en-IN" dirty="0"/>
              <a:t>Method1 :</a:t>
            </a:r>
          </a:p>
          <a:p>
            <a:pPr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</a:t>
            </a:r>
            <a:r>
              <a:rPr lang="en-IN" dirty="0" err="1"/>
              <a:t>len</a:t>
            </a:r>
            <a:r>
              <a:rPr lang="en-IN" dirty="0"/>
              <a:t>(l)):</a:t>
            </a:r>
          </a:p>
          <a:p>
            <a:pPr>
              <a:buNone/>
            </a:pPr>
            <a:r>
              <a:rPr lang="en-IN" dirty="0"/>
              <a:t>	print(l[</a:t>
            </a:r>
            <a:r>
              <a:rPr lang="en-IN" dirty="0" err="1"/>
              <a:t>i</a:t>
            </a:r>
            <a:r>
              <a:rPr lang="en-IN" dirty="0"/>
              <a:t>])		#Indexing Method</a:t>
            </a:r>
          </a:p>
          <a:p>
            <a:r>
              <a:rPr lang="en-IN" dirty="0"/>
              <a:t>Method2:</a:t>
            </a:r>
          </a:p>
          <a:p>
            <a:pPr>
              <a:buNone/>
            </a:pPr>
            <a:r>
              <a:rPr lang="en-IN" dirty="0"/>
              <a:t>for </a:t>
            </a:r>
            <a:r>
              <a:rPr lang="en-IN" dirty="0" err="1"/>
              <a:t>var</a:t>
            </a:r>
            <a:r>
              <a:rPr lang="en-IN" dirty="0"/>
              <a:t> in l:</a:t>
            </a:r>
          </a:p>
          <a:p>
            <a:pPr>
              <a:buNone/>
            </a:pPr>
            <a:r>
              <a:rPr lang="en-IN" dirty="0"/>
              <a:t>	print(</a:t>
            </a:r>
            <a:r>
              <a:rPr lang="en-IN" dirty="0" err="1"/>
              <a:t>var</a:t>
            </a:r>
            <a:r>
              <a:rPr lang="en-IN" dirty="0"/>
              <a:t>)		#variable equivalent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377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0093-704C-7841-E5A9-31C8544A2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5"/>
            <a:ext cx="10515600" cy="1325563"/>
          </a:xfrm>
        </p:spPr>
        <p:txBody>
          <a:bodyPr/>
          <a:lstStyle/>
          <a:p>
            <a:r>
              <a:rPr lang="en-US" dirty="0"/>
              <a:t>Tuple Comparison</a:t>
            </a:r>
            <a:endParaRPr lang="en-IN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4576" y="953870"/>
            <a:ext cx="7229474" cy="5877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48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864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764</Words>
  <Application>Microsoft Office PowerPoint</Application>
  <PresentationFormat>Widescreen</PresentationFormat>
  <Paragraphs>87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Class 09- Tuple</vt:lpstr>
      <vt:lpstr>Introduction to Tuple</vt:lpstr>
      <vt:lpstr>Creating Tuple</vt:lpstr>
      <vt:lpstr>Accessing Tuple</vt:lpstr>
      <vt:lpstr>Similarity of tuple with strings </vt:lpstr>
      <vt:lpstr>Accessing Individual Elements</vt:lpstr>
      <vt:lpstr>Traversing a tuple</vt:lpstr>
      <vt:lpstr>Tuple Comparison</vt:lpstr>
      <vt:lpstr>PowerPoint Presentation</vt:lpstr>
      <vt:lpstr>Tuple Operations</vt:lpstr>
      <vt:lpstr>Joining tuple(+ operator)</vt:lpstr>
      <vt:lpstr>PowerPoint Presentation</vt:lpstr>
      <vt:lpstr>Repeating or replicating tuple (* operator)</vt:lpstr>
      <vt:lpstr>Slicing the tuple</vt:lpstr>
      <vt:lpstr>PowerPoint Presentation</vt:lpstr>
      <vt:lpstr>PowerPoint Presentation</vt:lpstr>
      <vt:lpstr>PowerPoint Presentation</vt:lpstr>
      <vt:lpstr>Functions in tuple</vt:lpstr>
      <vt:lpstr>len()</vt:lpstr>
      <vt:lpstr>max()</vt:lpstr>
      <vt:lpstr>min()</vt:lpstr>
      <vt:lpstr>index() method</vt:lpstr>
      <vt:lpstr>count() method</vt:lpstr>
      <vt:lpstr>tuple() method</vt:lpstr>
      <vt:lpstr>Programs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08- Strings</dc:title>
  <dc:creator>SAHIL YADAV</dc:creator>
  <cp:lastModifiedBy>SAHIL YADAV</cp:lastModifiedBy>
  <cp:revision>35</cp:revision>
  <dcterms:created xsi:type="dcterms:W3CDTF">2023-02-24T06:31:01Z</dcterms:created>
  <dcterms:modified xsi:type="dcterms:W3CDTF">2023-03-11T12:33:29Z</dcterms:modified>
</cp:coreProperties>
</file>