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7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65B2-A08E-A34A-8E55-CC09C922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37A8C-9091-6BF5-3ACE-FB3F7571B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201A-D234-C444-06FA-1431291E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7F37-59C7-6266-9B37-B7302F86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F73A-5991-4F1C-DED0-49E5D516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3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1522-1861-6E79-3BF2-52D43B41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039CB-16C1-412A-7881-B9C6ECD5B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EC01-700E-AE6B-ADD0-54F3153D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DFCD-7D9E-61BC-35CD-9E831E05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AAC3-6A21-AEBC-DEC1-18C0DBE4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5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8F564-A07A-F8B1-BA06-85D8735E4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108CD-DD5F-510F-CF24-88F1F33C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ECED-E2BC-4FBB-B5E9-705BC80A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517B-D09E-7225-8E8D-C23C6AA9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4CEF-153E-8BFC-E15A-60348F5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7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79E1-9566-AA23-975B-24623CBC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9336-344E-489F-1F7C-F817E240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5D500-892C-FE8F-BF4D-28A53366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2E62-DFBB-1C55-5A6E-DD331B7F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0D4F0-FAA0-84C0-266B-828029A0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0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AC8-32BA-F8CD-A470-C6E8E13C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E703-3AC1-BFE6-A338-B6AE11CB2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DD43-1769-9EED-26B2-4911EC69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965D-0DE4-AC7B-F1B9-611C50ED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95E55-429A-972C-DEFC-48A68EE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43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B986-C6A1-9995-F1E4-3520643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3B7C-3A7E-E28C-9A08-6A61C9273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C2CBE-7EF9-3FCE-2548-93B6D20F5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CE99C-D34E-715A-A45C-9D7829D7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39266-0A68-3E68-0C0C-343C48B4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5EFDD-70ED-4C1F-3F53-A889443E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7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36D8-2667-AE6F-7454-B175D14C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6DCA-7D2A-1643-B8D7-FB480E0B2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4FB26-157D-5D2A-AB53-13EF141B2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A6323-BAFA-3E67-78F0-B32A4648C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A4B68-171F-6293-88AA-B7BDD639F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CFD28-E215-A096-8CC1-195D58E2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6093E-A885-BC3C-2F0C-D939CD7A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65EC6-7A8E-D049-067C-727CA94C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7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C703-A9C2-5594-D040-0EFB157F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8D791-013E-CB77-3C0E-84215028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88D5D-CE68-D9E2-34D7-3BFACF4B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5D62D-DC63-64CC-92B7-92434314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5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BB7EF-1CB8-A9B9-32DC-081359D6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AD6B7-F406-40E7-3AB7-651FDF42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ACBC8-240A-AB08-77D1-381DD3C0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A329-4E71-3893-3690-99338120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00AF-6720-86BA-13FD-4EE205A9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C0CDE-5947-4421-52A6-392422FF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6561E-96BF-EEC6-D410-5E749189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A179F-8025-5C10-13A3-5730FE06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40786-E3B4-96AB-D1CF-6A9F78D7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1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6073-389C-0F2D-A12E-9F5A0655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E72B4-8E78-6F54-3E40-A30EBA4B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729D8-DE2E-4ABD-BCA5-E9998F8F7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88B8B-4E37-0C5B-FFE8-B8CA0A3A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478DA-6C63-1139-EE20-4D40772E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C2A77-1488-17A4-5619-46B98DE7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1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63FCB-8D07-6095-6513-AA87F1C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2B9D-AD4D-0335-AD3B-A340BAE1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E273-432C-EEE4-6290-EA8117429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A12D-EFC2-467E-9089-3B9966FD2A5C}" type="datetimeFigureOut">
              <a:rPr lang="en-IN" smtClean="0"/>
              <a:pPr/>
              <a:t>07-06-2023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66CF-464F-DC17-A02D-2B6FD6565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A19B-BFAD-D952-98DD-E14493A5F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E8CEB-8879-4A27-8071-2758DA5861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4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C962-1B59-796D-72EC-0DB54C29B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13-Object Oriented 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766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D3DB-F552-C2C7-F11D-3F00E533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7665-E416-5F38-D209-432E538C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Constructors are used to initialise </a:t>
            </a:r>
            <a:r>
              <a:rPr lang="en-IN" dirty="0" err="1"/>
              <a:t>initialise</a:t>
            </a:r>
            <a:r>
              <a:rPr lang="en-IN" dirty="0"/>
              <a:t> the data objects with initial values.</a:t>
            </a:r>
          </a:p>
          <a:p>
            <a:r>
              <a:rPr lang="en-IN" dirty="0"/>
              <a:t>For this we use </a:t>
            </a:r>
            <a:r>
              <a:rPr lang="en-IN" i="1" dirty="0"/>
              <a:t>__</a:t>
            </a:r>
            <a:r>
              <a:rPr lang="en-IN" i="1" dirty="0" err="1"/>
              <a:t>init</a:t>
            </a:r>
            <a:r>
              <a:rPr lang="en-IN" i="1" dirty="0"/>
              <a:t>__ </a:t>
            </a:r>
            <a:r>
              <a:rPr lang="en-IN" dirty="0"/>
              <a:t>method for initialising values which acts as a constructors.</a:t>
            </a:r>
          </a:p>
          <a:p>
            <a:r>
              <a:rPr lang="en-IN" dirty="0"/>
              <a:t>Example: Constructor for Student Class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def __</a:t>
            </a:r>
            <a:r>
              <a:rPr lang="en-IN" dirty="0" err="1">
                <a:solidFill>
                  <a:srgbClr val="FF0000"/>
                </a:solidFill>
              </a:rPr>
              <a:t>init</a:t>
            </a:r>
            <a:r>
              <a:rPr lang="en-IN" dirty="0">
                <a:solidFill>
                  <a:srgbClr val="FF0000"/>
                </a:solidFill>
              </a:rPr>
              <a:t>__(</a:t>
            </a:r>
            <a:r>
              <a:rPr lang="en-IN" dirty="0" err="1">
                <a:solidFill>
                  <a:srgbClr val="FF0000"/>
                </a:solidFill>
              </a:rPr>
              <a:t>self,Name</a:t>
            </a:r>
            <a:r>
              <a:rPr lang="en-IN" dirty="0">
                <a:solidFill>
                  <a:srgbClr val="FF0000"/>
                </a:solidFill>
              </a:rPr>
              <a:t>=‘’,Age=</a:t>
            </a:r>
            <a:r>
              <a:rPr lang="en-IN" dirty="0" err="1">
                <a:solidFill>
                  <a:srgbClr val="FF0000"/>
                </a:solidFill>
              </a:rPr>
              <a:t>None,PhNo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dirty="0" err="1">
                <a:solidFill>
                  <a:srgbClr val="FF0000"/>
                </a:solidFill>
              </a:rPr>
              <a:t>None,C_enroll</a:t>
            </a:r>
            <a:r>
              <a:rPr lang="en-IN" dirty="0">
                <a:solidFill>
                  <a:srgbClr val="FF0000"/>
                </a:solidFill>
              </a:rPr>
              <a:t>=‘’):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self.Name</a:t>
            </a:r>
            <a:r>
              <a:rPr lang="en-IN" dirty="0">
                <a:solidFill>
                  <a:srgbClr val="FF0000"/>
                </a:solidFill>
              </a:rPr>
              <a:t> = Name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self.Age</a:t>
            </a:r>
            <a:r>
              <a:rPr lang="en-IN" dirty="0">
                <a:solidFill>
                  <a:srgbClr val="FF0000"/>
                </a:solidFill>
              </a:rPr>
              <a:t> = Age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self.Ph_No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PhNo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dirty="0" err="1">
                <a:solidFill>
                  <a:srgbClr val="FF0000"/>
                </a:solidFill>
              </a:rPr>
              <a:t>self.Course_enroll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C_enroll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0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C1AB-299C-F9F9-A825-99EC6D1E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Objects using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4604-6BB8-C451-1EEB-DDF36D3F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Constructor is always invoked when we create a object.</a:t>
            </a:r>
          </a:p>
          <a:p>
            <a:r>
              <a:rPr lang="en-IN" dirty="0"/>
              <a:t>Consider Constructor created in previous slide.</a:t>
            </a:r>
          </a:p>
          <a:p>
            <a:r>
              <a:rPr lang="en-IN" dirty="0"/>
              <a:t>We will create object S1 having some initial values.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S1 = Student(‘Ram’,29,112233,’BSc’)</a:t>
            </a:r>
          </a:p>
          <a:p>
            <a:pPr marL="0" indent="0">
              <a:buNone/>
            </a:pPr>
            <a:r>
              <a:rPr lang="en-IN" dirty="0"/>
              <a:t>S2 = Student()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Here we can see object S1 will be having Name as Ram, Age as 29, Phone Number as 112233 and Course Enrol as BSc.</a:t>
            </a:r>
          </a:p>
          <a:p>
            <a:pPr marL="0" indent="0">
              <a:buNone/>
            </a:pPr>
            <a:r>
              <a:rPr lang="en-IN" dirty="0"/>
              <a:t>Object S2 would not be having any such values because no values were given when the object was created. Therefore it would be having default values in them.</a:t>
            </a:r>
          </a:p>
        </p:txBody>
      </p:sp>
    </p:spTree>
    <p:extLst>
      <p:ext uri="{BB962C8B-B14F-4D97-AF65-F5344CB8AC3E}">
        <p14:creationId xmlns:p14="http://schemas.microsoft.com/office/powerpoint/2010/main" val="409573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155B-955B-FBAB-8431-CFEE069F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D622-2805-75F4-577D-0B5723BA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Class(Vehicle) is blueprint of a Object</a:t>
            </a:r>
          </a:p>
          <a:p>
            <a:r>
              <a:rPr lang="en-US" dirty="0"/>
              <a:t>It is a design designated to given object(</a:t>
            </a:r>
            <a:r>
              <a:rPr lang="en-US" dirty="0" err="1"/>
              <a:t>car,auto,cycle,truck</a:t>
            </a:r>
            <a:r>
              <a:rPr lang="en-US" dirty="0"/>
              <a:t>)</a:t>
            </a:r>
          </a:p>
          <a:p>
            <a:r>
              <a:rPr lang="en-US" dirty="0"/>
              <a:t>It describes the attributes/properties and functions of the object.</a:t>
            </a:r>
          </a:p>
          <a:p>
            <a:r>
              <a:rPr lang="en-US" dirty="0"/>
              <a:t>In order to define a an object we first need to make a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is considered to be a instance of a class.</a:t>
            </a:r>
          </a:p>
          <a:p>
            <a:pPr marL="0" indent="0">
              <a:buNone/>
            </a:pPr>
            <a:r>
              <a:rPr lang="en-US" dirty="0"/>
              <a:t>Objects helps system to interact with real-life objects, know their properties and functions and with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4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1925-ED94-0A48-ADCB-E2016660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Vehicle(class)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F9A4-27F3-7D5D-DEB8-C84085A8E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Properties:</a:t>
            </a:r>
          </a:p>
          <a:p>
            <a:pPr marL="0" indent="0">
              <a:buNone/>
            </a:pPr>
            <a:r>
              <a:rPr lang="en-IN" dirty="0"/>
              <a:t>Number tyres, </a:t>
            </a:r>
            <a:r>
              <a:rPr lang="en-IN" dirty="0" err="1"/>
              <a:t>colors</a:t>
            </a:r>
            <a:r>
              <a:rPr lang="en-IN" dirty="0"/>
              <a:t>, number doors, model, </a:t>
            </a:r>
            <a:r>
              <a:rPr lang="en-IN" dirty="0" err="1"/>
              <a:t>no.of</a:t>
            </a:r>
            <a:r>
              <a:rPr lang="en-IN" dirty="0"/>
              <a:t> </a:t>
            </a:r>
            <a:r>
              <a:rPr lang="en-IN" dirty="0" err="1"/>
              <a:t>passenges</a:t>
            </a:r>
            <a:r>
              <a:rPr lang="en-IN" dirty="0"/>
              <a:t>, size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Functions:</a:t>
            </a:r>
          </a:p>
          <a:p>
            <a:pPr marL="0" indent="0">
              <a:buNone/>
            </a:pPr>
            <a:r>
              <a:rPr lang="en-IN" dirty="0"/>
              <a:t>Breaks</a:t>
            </a:r>
          </a:p>
          <a:p>
            <a:pPr marL="0" indent="0">
              <a:buNone/>
            </a:pPr>
            <a:r>
              <a:rPr lang="en-IN" dirty="0"/>
              <a:t>accelerate</a:t>
            </a:r>
          </a:p>
          <a:p>
            <a:pPr marL="0" indent="0">
              <a:buNone/>
            </a:pPr>
            <a:r>
              <a:rPr lang="en-IN" dirty="0"/>
              <a:t>State= [straight, back, right, left, halt]</a:t>
            </a:r>
          </a:p>
        </p:txBody>
      </p:sp>
    </p:spTree>
    <p:extLst>
      <p:ext uri="{BB962C8B-B14F-4D97-AF65-F5344CB8AC3E}">
        <p14:creationId xmlns:p14="http://schemas.microsoft.com/office/powerpoint/2010/main" val="63647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C98-CFAE-06D4-6BDB-078E9E54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‘Vehicle’   	object = 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7393-1493-DC8C-6EF0-5F117BFE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Vehicle{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Tyre</a:t>
            </a:r>
            <a:r>
              <a:rPr lang="en-US" dirty="0"/>
              <a:t> count,</a:t>
            </a:r>
          </a:p>
          <a:p>
            <a:pPr marL="0" indent="0">
              <a:buNone/>
            </a:pPr>
            <a:r>
              <a:rPr lang="en-US" dirty="0"/>
              <a:t>	color,</a:t>
            </a:r>
          </a:p>
          <a:p>
            <a:pPr marL="0" indent="0">
              <a:buNone/>
            </a:pPr>
            <a:r>
              <a:rPr lang="en-US" dirty="0"/>
              <a:t>	door count,</a:t>
            </a:r>
          </a:p>
          <a:p>
            <a:pPr marL="0" indent="0">
              <a:buNone/>
            </a:pPr>
            <a:r>
              <a:rPr lang="en-US" dirty="0"/>
              <a:t>	model,</a:t>
            </a:r>
          </a:p>
          <a:p>
            <a:pPr marL="0" indent="0">
              <a:buNone/>
            </a:pPr>
            <a:r>
              <a:rPr lang="en-US" dirty="0"/>
              <a:t>	passenger,</a:t>
            </a:r>
          </a:p>
          <a:p>
            <a:pPr marL="0" indent="0">
              <a:buNone/>
            </a:pPr>
            <a:r>
              <a:rPr lang="en-US" dirty="0"/>
              <a:t>	size</a:t>
            </a:r>
          </a:p>
          <a:p>
            <a:pPr marL="0" indent="0">
              <a:buNone/>
            </a:pPr>
            <a:r>
              <a:rPr lang="en-US" dirty="0"/>
              <a:t>	mileage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Functions</a:t>
            </a:r>
          </a:p>
          <a:p>
            <a:pPr marL="0" indent="0">
              <a:buNone/>
            </a:pPr>
            <a:r>
              <a:rPr lang="en-US" dirty="0"/>
              <a:t>	brakes();</a:t>
            </a:r>
          </a:p>
          <a:p>
            <a:pPr marL="0" indent="0">
              <a:buNone/>
            </a:pPr>
            <a:r>
              <a:rPr lang="en-US" dirty="0"/>
              <a:t>	accelerate();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taking_turn</a:t>
            </a:r>
            <a:r>
              <a:rPr lang="en-US" dirty="0"/>
              <a:t>(state);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13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30685-9DBB-F4CC-99DA-5CB9EFC6C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29" y="0"/>
            <a:ext cx="5695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7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51D2-BFBB-EEB4-DFBE-A0AACB33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823"/>
            <a:ext cx="10515600" cy="1325563"/>
          </a:xfrm>
        </p:spPr>
        <p:txBody>
          <a:bodyPr/>
          <a:lstStyle/>
          <a:p>
            <a:r>
              <a:rPr lang="en-US" dirty="0"/>
              <a:t>CLASS ‘Person’       object=A	, 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AE5D-6639-B0D0-49B2-E1529AE17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49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Properties/attributes:</a:t>
            </a:r>
          </a:p>
          <a:p>
            <a:pPr marL="514350" indent="-514350">
              <a:buAutoNum type="arabicParenR"/>
            </a:pPr>
            <a:r>
              <a:rPr lang="en-IN" dirty="0"/>
              <a:t>Height</a:t>
            </a:r>
          </a:p>
          <a:p>
            <a:pPr marL="514350" indent="-514350">
              <a:buAutoNum type="arabicParenR"/>
            </a:pPr>
            <a:r>
              <a:rPr lang="en-IN" dirty="0"/>
              <a:t>Weight</a:t>
            </a:r>
          </a:p>
          <a:p>
            <a:pPr marL="514350" indent="-514350">
              <a:buAutoNum type="arabicParenR"/>
            </a:pPr>
            <a:r>
              <a:rPr lang="en-IN" dirty="0"/>
              <a:t>Gender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Action/Functions</a:t>
            </a:r>
          </a:p>
          <a:p>
            <a:pPr marL="514350" indent="-514350">
              <a:buAutoNum type="arabicParenR"/>
            </a:pPr>
            <a:r>
              <a:rPr lang="en-IN" dirty="0"/>
              <a:t>Eating()</a:t>
            </a:r>
          </a:p>
          <a:p>
            <a:pPr marL="514350" indent="-514350">
              <a:buAutoNum type="arabicParenR"/>
            </a:pPr>
            <a:r>
              <a:rPr lang="en-IN" dirty="0"/>
              <a:t>Dancing()</a:t>
            </a:r>
          </a:p>
          <a:p>
            <a:pPr marL="514350" indent="-514350">
              <a:buAutoNum type="arabicParenR"/>
            </a:pPr>
            <a:r>
              <a:rPr lang="en-IN" dirty="0"/>
              <a:t>Playing()</a:t>
            </a:r>
          </a:p>
          <a:p>
            <a:pPr marL="514350" indent="-514350">
              <a:buAutoNum type="arabicParenR"/>
            </a:pPr>
            <a:r>
              <a:rPr lang="en-IN" dirty="0"/>
              <a:t>Sleeping()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4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A4D88-BFDF-D4A9-100B-B8EEE2ED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8" y="0"/>
            <a:ext cx="5191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1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3509-2B9A-1D6B-7552-F43AC94B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dealing with functions.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AEC7-4BA6-5288-E067-3BFC1A86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Student{</a:t>
            </a:r>
          </a:p>
          <a:p>
            <a:pPr marL="0" indent="0">
              <a:buNone/>
            </a:pPr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dirty="0"/>
              <a:t>Age</a:t>
            </a:r>
          </a:p>
          <a:p>
            <a:pPr marL="0" indent="0">
              <a:buNone/>
            </a:pPr>
            <a:r>
              <a:rPr lang="en-US" dirty="0"/>
              <a:t>Phone Number</a:t>
            </a:r>
          </a:p>
          <a:p>
            <a:pPr marL="0" indent="0">
              <a:buNone/>
            </a:pPr>
            <a:r>
              <a:rPr lang="en-US" dirty="0" err="1"/>
              <a:t>Course_enrolled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//Functions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Reading(books)    // prints what book object is reading.</a:t>
            </a:r>
          </a:p>
          <a:p>
            <a:pPr marL="0" indent="0">
              <a:buNone/>
            </a:pPr>
            <a:r>
              <a:rPr lang="en-US" dirty="0"/>
              <a:t>Studies() //	prints what is he/she is studying</a:t>
            </a:r>
          </a:p>
          <a:p>
            <a:pPr marL="0" indent="0">
              <a:buNone/>
            </a:pPr>
            <a:r>
              <a:rPr lang="en-US" dirty="0" err="1"/>
              <a:t>AllDetails</a:t>
            </a:r>
            <a:r>
              <a:rPr lang="en-US" dirty="0"/>
              <a:t>()// prints all the details of the object.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3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DF0D0-AF41-B012-7070-33609386C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91" y="0"/>
            <a:ext cx="6352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9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447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Class 13-Object Oriented  Programming</vt:lpstr>
      <vt:lpstr>What is a CLASS?</vt:lpstr>
      <vt:lpstr>Vehicle(class)</vt:lpstr>
      <vt:lpstr>CLASS ‘Vehicle’    object = Cycle</vt:lpstr>
      <vt:lpstr>PowerPoint Presentation</vt:lpstr>
      <vt:lpstr>CLASS ‘Person’       object=A , B</vt:lpstr>
      <vt:lpstr>PowerPoint Presentation</vt:lpstr>
      <vt:lpstr>Classes dealing with functions.</vt:lpstr>
      <vt:lpstr>PowerPoint Presentation</vt:lpstr>
      <vt:lpstr>Using Constructors</vt:lpstr>
      <vt:lpstr>Creating Objects using 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08- Strings</dc:title>
  <dc:creator>SAHIL YADAV</dc:creator>
  <cp:lastModifiedBy>SAHIL YADAV</cp:lastModifiedBy>
  <cp:revision>59</cp:revision>
  <dcterms:created xsi:type="dcterms:W3CDTF">2023-02-24T06:31:01Z</dcterms:created>
  <dcterms:modified xsi:type="dcterms:W3CDTF">2023-06-10T06:41:44Z</dcterms:modified>
</cp:coreProperties>
</file>