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30" r:id="rId45"/>
    <p:sldId id="331" r:id="rId46"/>
    <p:sldId id="329" r:id="rId47"/>
    <p:sldId id="332" r:id="rId48"/>
    <p:sldId id="333" r:id="rId49"/>
    <p:sldId id="334" r:id="rId50"/>
    <p:sldId id="33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>
      <p:cViewPr varScale="1">
        <p:scale>
          <a:sx n="109" d="100"/>
          <a:sy n="109" d="100"/>
        </p:scale>
        <p:origin x="7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164E-6C6D-491A-B971-128153FAF69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41710-FEAA-41D8-A606-59B1779A32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4F4DA-6194-492D-8E8C-99E58AC66B4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2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A95C-85B0-C572-3F5A-F00502E39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Session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60B6-9453-855A-1649-B333716E2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2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14D4-365E-B929-458A-31546E17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A1AB-0E84-6FDE-8506-809ADB33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         0 1 2 3</a:t>
            </a:r>
          </a:p>
          <a:p>
            <a:pPr marL="0" indent="0">
              <a:buNone/>
            </a:pPr>
            <a:r>
              <a:rPr lang="en-US" dirty="0"/>
              <a:t>word = “</a:t>
            </a:r>
            <a:r>
              <a:rPr lang="en-US" dirty="0" err="1"/>
              <a:t>abcd</a:t>
            </a:r>
            <a:r>
              <a:rPr lang="en-US" dirty="0"/>
              <a:t>” (user input)</a:t>
            </a:r>
          </a:p>
          <a:p>
            <a:pPr marL="0" indent="0">
              <a:buNone/>
            </a:pPr>
            <a:r>
              <a:rPr lang="en-US" dirty="0"/>
              <a:t>reverse = “</a:t>
            </a:r>
            <a:r>
              <a:rPr lang="en-US" dirty="0" err="1"/>
              <a:t>dcba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-1      condition(</a:t>
            </a:r>
            <a:r>
              <a:rPr lang="en-US" dirty="0" err="1"/>
              <a:t>i</a:t>
            </a:r>
            <a:r>
              <a:rPr lang="en-US" dirty="0"/>
              <a:t>&gt;=0) </a:t>
            </a:r>
            <a:r>
              <a:rPr lang="en-US" dirty="0" err="1"/>
              <a:t>updt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ch</a:t>
            </a:r>
            <a:r>
              <a:rPr lang="en-IN" dirty="0"/>
              <a:t> = “a”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reverse =  reverse + </a:t>
            </a:r>
            <a:r>
              <a:rPr lang="en-IN" dirty="0" err="1"/>
              <a:t>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“</a:t>
            </a:r>
            <a:r>
              <a:rPr lang="en-IN" dirty="0" err="1"/>
              <a:t>dcb</a:t>
            </a:r>
            <a:r>
              <a:rPr lang="en-IN" dirty="0"/>
              <a:t>”  + “a”</a:t>
            </a:r>
          </a:p>
        </p:txBody>
      </p:sp>
    </p:spTree>
    <p:extLst>
      <p:ext uri="{BB962C8B-B14F-4D97-AF65-F5344CB8AC3E}">
        <p14:creationId xmlns:p14="http://schemas.microsoft.com/office/powerpoint/2010/main" val="187669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78B-3688-C02D-D794-357B9756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a=2   ,   b=0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D94A-4F06-CD67-3018-7F9E669A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 (int a, int b)</a:t>
            </a:r>
          </a:p>
          <a:p>
            <a:pPr marL="0" indent="0">
              <a:buNone/>
            </a:pPr>
            <a:r>
              <a:rPr lang="en-US" dirty="0"/>
              <a:t>temp = 0</a:t>
            </a:r>
          </a:p>
          <a:p>
            <a:pPr marL="0" indent="0">
              <a:buNone/>
            </a:pPr>
            <a:r>
              <a:rPr lang="en-US" dirty="0"/>
              <a:t>While(b)	any non-zero value is considered to 							be true.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40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DBB8-D6F8-3DAA-9B47-ED012A07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and Postfix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3AB5-2E5E-A686-15D8-55557046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(</a:t>
            </a:r>
            <a:r>
              <a:rPr lang="en-US" dirty="0" err="1"/>
              <a:t>a+b-c</a:t>
            </a:r>
            <a:r>
              <a:rPr lang="en-US" dirty="0"/>
              <a:t>)/(d-e)</a:t>
            </a:r>
          </a:p>
          <a:p>
            <a:pPr marL="0" indent="0">
              <a:buNone/>
            </a:pPr>
            <a:r>
              <a:rPr lang="en-US" dirty="0"/>
              <a:t>Prefix: /-+</a:t>
            </a:r>
            <a:r>
              <a:rPr lang="en-US" dirty="0" err="1"/>
              <a:t>abc</a:t>
            </a:r>
            <a:r>
              <a:rPr lang="en-US" dirty="0"/>
              <a:t>-de</a:t>
            </a:r>
          </a:p>
          <a:p>
            <a:pPr marL="0" indent="0">
              <a:buNone/>
            </a:pPr>
            <a:r>
              <a:rPr lang="en-US" dirty="0"/>
              <a:t>Postfix: </a:t>
            </a:r>
            <a:r>
              <a:rPr lang="en-US" dirty="0" err="1"/>
              <a:t>ab+c-de</a:t>
            </a:r>
            <a:r>
              <a:rPr lang="en-US" dirty="0"/>
              <a:t>-/</a:t>
            </a:r>
          </a:p>
          <a:p>
            <a:pPr marL="514350" indent="-514350">
              <a:buAutoNum type="arabicParenR"/>
            </a:pPr>
            <a:r>
              <a:rPr lang="en-US" dirty="0"/>
              <a:t>(a-b)*d/c</a:t>
            </a:r>
          </a:p>
          <a:p>
            <a:pPr marL="0" indent="0">
              <a:buNone/>
            </a:pPr>
            <a:r>
              <a:rPr lang="en-US" dirty="0"/>
              <a:t>Prefix: *-ab\dc</a:t>
            </a:r>
          </a:p>
          <a:p>
            <a:pPr marL="0" indent="0">
              <a:buNone/>
            </a:pPr>
            <a:r>
              <a:rPr lang="en-US" dirty="0"/>
              <a:t>Postfix: ab-dc*\</a:t>
            </a:r>
          </a:p>
        </p:txBody>
      </p:sp>
    </p:spTree>
    <p:extLst>
      <p:ext uri="{BB962C8B-B14F-4D97-AF65-F5344CB8AC3E}">
        <p14:creationId xmlns:p14="http://schemas.microsoft.com/office/powerpoint/2010/main" val="343368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BEEA-A115-EF68-5788-1E5A2775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376D-CF80-9FAE-AA82-5CC00EDF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Expr: A+B*C</a:t>
            </a:r>
          </a:p>
          <a:p>
            <a:pPr marL="0" indent="0">
              <a:buNone/>
            </a:pPr>
            <a:r>
              <a:rPr lang="en-US" dirty="0"/>
              <a:t>+A*BC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A+BC*</a:t>
            </a:r>
          </a:p>
          <a:p>
            <a:pPr marL="0" indent="0">
              <a:buNone/>
            </a:pPr>
            <a:r>
              <a:rPr lang="en-US" dirty="0"/>
              <a:t>ABC*+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ABC+*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77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6789-8379-2DB2-A364-124A2A75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top=-1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ADA7-9EF3-441E-7097-161B010A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5118"/>
            <a:ext cx="8229600" cy="4525963"/>
          </a:xfrm>
        </p:spPr>
        <p:txBody>
          <a:bodyPr/>
          <a:lstStyle/>
          <a:p>
            <a:r>
              <a:rPr lang="en-US" dirty="0"/>
              <a:t>Size , length , </a:t>
            </a:r>
            <a:r>
              <a:rPr lang="en-US" dirty="0" err="1"/>
              <a:t>no.of</a:t>
            </a:r>
            <a:r>
              <a:rPr lang="en-US" dirty="0"/>
              <a:t> elements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E3A6B-CBC3-79D9-56FC-4E0B40AAD63A}"/>
              </a:ext>
            </a:extLst>
          </p:cNvPr>
          <p:cNvSpPr/>
          <p:nvPr/>
        </p:nvSpPr>
        <p:spPr>
          <a:xfrm>
            <a:off x="6019800" y="1905000"/>
            <a:ext cx="2362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5CFB-8E6E-6EE4-8FFD-79EB8432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ptr</a:t>
            </a:r>
            <a:r>
              <a:rPr lang="en-US" dirty="0"/>
              <a:t> = (node*)malloc(</a:t>
            </a:r>
            <a:r>
              <a:rPr lang="en-US" dirty="0" err="1"/>
              <a:t>sizeof</a:t>
            </a:r>
            <a:r>
              <a:rPr lang="en-US" dirty="0"/>
              <a:t>(node))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DD99-0BAF-9E1B-BA21-1A533D52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Int, float char</a:t>
            </a:r>
          </a:p>
          <a:p>
            <a:r>
              <a:rPr lang="en-US" dirty="0"/>
              <a:t>Int a,(2bytes)</a:t>
            </a:r>
          </a:p>
          <a:p>
            <a:r>
              <a:rPr lang="en-US" dirty="0"/>
              <a:t>Float b(4byte)</a:t>
            </a:r>
          </a:p>
          <a:p>
            <a:r>
              <a:rPr lang="en-US" dirty="0"/>
              <a:t>Float * p(1byte)</a:t>
            </a:r>
          </a:p>
          <a:p>
            <a:pPr marL="0" indent="0">
              <a:buNone/>
            </a:pPr>
            <a:r>
              <a:rPr lang="en-US" dirty="0" err="1"/>
              <a:t>Sizeof</a:t>
            </a:r>
            <a:r>
              <a:rPr lang="en-US" dirty="0"/>
              <a:t>(node) = 2bytes + 1byte =  3 bytes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51CA6-134E-C7C2-6671-D42B8A66A7E6}"/>
              </a:ext>
            </a:extLst>
          </p:cNvPr>
          <p:cNvSpPr/>
          <p:nvPr/>
        </p:nvSpPr>
        <p:spPr>
          <a:xfrm>
            <a:off x="4648200" y="1676400"/>
            <a:ext cx="4038600" cy="160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301FB-698E-08C2-AE86-0EC6D4CF925F}"/>
              </a:ext>
            </a:extLst>
          </p:cNvPr>
          <p:cNvSpPr/>
          <p:nvPr/>
        </p:nvSpPr>
        <p:spPr>
          <a:xfrm>
            <a:off x="4876800" y="1981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Data=20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9111B-74B9-5B44-81F7-D4631ABB3827}"/>
              </a:ext>
            </a:extLst>
          </p:cNvPr>
          <p:cNvSpPr/>
          <p:nvPr/>
        </p:nvSpPr>
        <p:spPr>
          <a:xfrm>
            <a:off x="7162800" y="1981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Next-&gt;</a:t>
            </a:r>
            <a:r>
              <a:rPr lang="en-US" dirty="0" err="1"/>
              <a:t>addresss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69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C9A9-AD5B-09D8-9069-4ED2DC1F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9 = 0000 1001</a:t>
            </a:r>
            <a:br>
              <a:rPr lang="en-US" dirty="0"/>
            </a:br>
            <a:r>
              <a:rPr lang="en-US" dirty="0"/>
              <a:t>0001 0010 = 18</a:t>
            </a:r>
            <a:br>
              <a:rPr lang="en-US" dirty="0"/>
            </a:br>
            <a:r>
              <a:rPr lang="en-US" dirty="0"/>
              <a:t>12 = 0000 1100</a:t>
            </a:r>
            <a:br>
              <a:rPr lang="en-US" dirty="0"/>
            </a:br>
            <a:r>
              <a:rPr lang="en-US" dirty="0"/>
              <a:t>0000 0110 =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519C-749A-BC1E-1A49-8CECE4DE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6251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a[]= [6,9,12]</a:t>
            </a:r>
          </a:p>
          <a:p>
            <a:pPr marL="0" indent="0">
              <a:buNone/>
            </a:pPr>
            <a:r>
              <a:rPr lang="en-US" dirty="0"/>
              <a:t>x = 18</a:t>
            </a:r>
          </a:p>
          <a:p>
            <a:pPr marL="0" indent="0">
              <a:buNone/>
            </a:pPr>
            <a:r>
              <a:rPr lang="en-IN" dirty="0"/>
              <a:t>y = 6</a:t>
            </a:r>
          </a:p>
          <a:p>
            <a:pPr marL="0" indent="0">
              <a:buNone/>
            </a:pPr>
            <a:r>
              <a:rPr lang="en-IN" dirty="0"/>
              <a:t>(a[0] mod 2 == 0)</a:t>
            </a:r>
          </a:p>
        </p:txBody>
      </p:sp>
    </p:spTree>
    <p:extLst>
      <p:ext uri="{BB962C8B-B14F-4D97-AF65-F5344CB8AC3E}">
        <p14:creationId xmlns:p14="http://schemas.microsoft.com/office/powerpoint/2010/main" val="134126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13BF-BEEC-E026-0E79-1AC3E9FD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=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0516-086F-0C9F-B529-0BB2F5CC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Queue= [1,2,3,3,4,5,6,6]</a:t>
            </a:r>
          </a:p>
          <a:p>
            <a:pPr marL="0" indent="0">
              <a:buNone/>
            </a:pPr>
            <a:r>
              <a:rPr lang="en-US" dirty="0"/>
              <a:t>n =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2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9EBB-46A7-2224-0CA9-F6B4CAC5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= ‘ABCD’+’/0’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AC46-73CC-95F3-493D-41C2B559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Str[20] =‘PQRS/0UVWXYZ/0’ …. Array or list</a:t>
            </a:r>
          </a:p>
          <a:p>
            <a:r>
              <a:rPr lang="en-US" dirty="0"/>
              <a:t>Integer s =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2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31FE-DCB9-874B-3E95-D9FF2205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n&gt;m (both even or both odd)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2C69-9C75-E69A-2D5D-A613D3FF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m=2 and n = 6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m=4 and n =12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12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Count = 5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m=3 and n = 7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Count = 3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((n-m)/2) +1=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case 1 =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Case 2 = 5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Case 3 = 3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9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B5D-7089-740A-C167-C6934A55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27EB-4C5D-F569-6A9B-06357D94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 = 0</a:t>
            </a:r>
          </a:p>
          <a:p>
            <a:r>
              <a:rPr lang="en-US" dirty="0"/>
              <a:t>Sum= 6</a:t>
            </a:r>
          </a:p>
          <a:p>
            <a:r>
              <a:rPr lang="en-US" dirty="0"/>
              <a:t>T = 123</a:t>
            </a:r>
          </a:p>
          <a:p>
            <a:r>
              <a:rPr lang="en-US" dirty="0"/>
              <a:t>rem = 1</a:t>
            </a:r>
          </a:p>
          <a:p>
            <a:r>
              <a:rPr lang="en-IN" dirty="0"/>
              <a:t>Output = 6</a:t>
            </a:r>
          </a:p>
          <a:p>
            <a:r>
              <a:rPr lang="en-IN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2518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4883-CDF7-49EC-0C82-6FE172A9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while, while , for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EA0C-249C-0AC6-B70A-CB0538BE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statements1</a:t>
            </a:r>
          </a:p>
          <a:p>
            <a:pPr marL="0" indent="0">
              <a:buNone/>
            </a:pPr>
            <a:r>
              <a:rPr lang="en-US" dirty="0"/>
              <a:t>statements2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}while(condition);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while(condition){</a:t>
            </a:r>
          </a:p>
          <a:p>
            <a:pPr marL="0" indent="0">
              <a:buNone/>
            </a:pPr>
            <a:r>
              <a:rPr lang="en-US" dirty="0"/>
              <a:t>Satements1</a:t>
            </a:r>
          </a:p>
          <a:p>
            <a:pPr marL="0" indent="0">
              <a:buNone/>
            </a:pPr>
            <a:r>
              <a:rPr lang="en-US" dirty="0"/>
              <a:t>Statements2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initilisation,condition,updation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………….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1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2488-DBAF-CD3D-04E9-5EA3529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a=5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CF6E-2567-CD6E-55E6-DF375056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 =5;</a:t>
            </a:r>
          </a:p>
          <a:p>
            <a:pPr marL="0" indent="0">
              <a:buNone/>
            </a:pPr>
            <a:r>
              <a:rPr lang="en-US" dirty="0"/>
              <a:t>while(a&gt;6){</a:t>
            </a:r>
          </a:p>
          <a:p>
            <a:pPr marL="0" indent="0">
              <a:buNone/>
            </a:pPr>
            <a:r>
              <a:rPr lang="en-US" dirty="0"/>
              <a:t>	print(hello);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…..entry control loop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E23517-2BDC-E99F-C474-A3D8E0FE69F9}"/>
              </a:ext>
            </a:extLst>
          </p:cNvPr>
          <p:cNvSpPr txBox="1">
            <a:spLocks/>
          </p:cNvSpPr>
          <p:nvPr/>
        </p:nvSpPr>
        <p:spPr>
          <a:xfrm>
            <a:off x="5029200" y="1600200"/>
            <a:ext cx="320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int a =5;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do{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print(hello);</a:t>
            </a:r>
            <a:endParaRPr lang="en-IN" dirty="0"/>
          </a:p>
          <a:p>
            <a:pPr marL="0" indent="0">
              <a:buFont typeface="Arial" pitchFamily="34" charset="0"/>
              <a:buNone/>
            </a:pPr>
            <a:r>
              <a:rPr lang="en-IN" dirty="0"/>
              <a:t>}while(a&gt;6);</a:t>
            </a:r>
          </a:p>
          <a:p>
            <a:pPr marL="0" indent="0">
              <a:buFont typeface="Arial" pitchFamily="34" charset="0"/>
              <a:buNone/>
            </a:pPr>
            <a:endParaRPr lang="en-IN" dirty="0"/>
          </a:p>
          <a:p>
            <a:pPr marL="0" indent="0">
              <a:buFont typeface="Arial" pitchFamily="34" charset="0"/>
              <a:buNone/>
            </a:pPr>
            <a:r>
              <a:rPr lang="en-IN" dirty="0"/>
              <a:t>…… exit control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0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A429-6F82-2AB4-97EA-0E0C0716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d/I, f, s , 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C5EE-CF24-62BF-9BAF-8D730824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(*</a:t>
            </a:r>
            <a:r>
              <a:rPr lang="en-US" dirty="0" err="1"/>
              <a:t>ptr</a:t>
            </a:r>
            <a:r>
              <a:rPr lang="en-US" dirty="0"/>
              <a:t>) []() # array of pointers of a function</a:t>
            </a:r>
          </a:p>
          <a:p>
            <a:r>
              <a:rPr lang="en-US" dirty="0"/>
              <a:t>Int(*</a:t>
            </a:r>
            <a:r>
              <a:rPr lang="en-US" dirty="0" err="1"/>
              <a:t>ptr</a:t>
            </a:r>
            <a:r>
              <a:rPr lang="en-US" dirty="0"/>
              <a:t>) ()[] #array of function pointer</a:t>
            </a:r>
          </a:p>
          <a:p>
            <a:r>
              <a:rPr lang="en-US" dirty="0"/>
              <a:t>Int a[]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60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7075-24EE-7484-A197-39389EED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483F-6AEC-EE5C-9DDF-902D7B50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 is positive</a:t>
            </a:r>
          </a:p>
          <a:p>
            <a:r>
              <a:rPr lang="en-US" dirty="0"/>
              <a:t>a = ? Such that it goes into infinite loops.</a:t>
            </a:r>
          </a:p>
          <a:p>
            <a:r>
              <a:rPr lang="en-US" dirty="0"/>
              <a:t>a&lt;10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= 4(x)</a:t>
            </a:r>
          </a:p>
          <a:p>
            <a:pPr marL="0" indent="0">
              <a:buNone/>
            </a:pPr>
            <a:r>
              <a:rPr lang="en-US" dirty="0"/>
              <a:t>a belongs to (0,1]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X&lt;1 and Y&lt;1</a:t>
            </a:r>
          </a:p>
          <a:p>
            <a:pPr marL="0" indent="0">
              <a:buNone/>
            </a:pPr>
            <a:r>
              <a:rPr lang="en-US" dirty="0"/>
              <a:t>X*Y &lt;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76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91E4-02EA-7468-1ECF-669C2219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Design calculator with + , - , *, /</a:t>
            </a:r>
            <a:br>
              <a:rPr lang="en-US" dirty="0"/>
            </a:br>
            <a:r>
              <a:rPr lang="en-US" dirty="0"/>
              <a:t>Input 2 numbers and a operator</a:t>
            </a:r>
            <a:br>
              <a:rPr lang="en-US" dirty="0"/>
            </a:br>
            <a:r>
              <a:rPr lang="en-US" dirty="0"/>
              <a:t>Output = result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57EA-5A03-9CDE-AFA6-4C6FB9D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a = int(input(“Enter the first number: ))</a:t>
            </a:r>
          </a:p>
          <a:p>
            <a:pPr marL="0" indent="0">
              <a:buNone/>
            </a:pPr>
            <a:r>
              <a:rPr lang="en-IN" dirty="0"/>
              <a:t>b = int(input(“Enter the second number: ))</a:t>
            </a:r>
          </a:p>
          <a:p>
            <a:pPr marL="0" indent="0">
              <a:buNone/>
            </a:pPr>
            <a:r>
              <a:rPr lang="en-IN" dirty="0"/>
              <a:t>Print(‘Choose an operation’)</a:t>
            </a:r>
          </a:p>
          <a:p>
            <a:pPr marL="0" indent="0">
              <a:buNone/>
            </a:pPr>
            <a:r>
              <a:rPr lang="en-IN" dirty="0"/>
              <a:t>/…Add</a:t>
            </a:r>
          </a:p>
          <a:p>
            <a:pPr marL="0" indent="0">
              <a:buNone/>
            </a:pPr>
            <a:r>
              <a:rPr lang="en-IN" dirty="0"/>
              <a:t>/…</a:t>
            </a:r>
            <a:r>
              <a:rPr lang="en-IN" dirty="0" err="1"/>
              <a:t>Subraction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/…. Division</a:t>
            </a:r>
          </a:p>
          <a:p>
            <a:pPr marL="0" indent="0">
              <a:buNone/>
            </a:pPr>
            <a:r>
              <a:rPr lang="en-IN" dirty="0"/>
              <a:t>/…. Multiplication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Op = int(input(‘Enter the choice:’))</a:t>
            </a:r>
          </a:p>
          <a:p>
            <a:pPr marL="0" indent="0">
              <a:buNone/>
            </a:pPr>
            <a:r>
              <a:rPr lang="en-IN" dirty="0"/>
              <a:t>If op == 1:</a:t>
            </a:r>
          </a:p>
          <a:p>
            <a:pPr marL="0" indent="0">
              <a:buNone/>
            </a:pPr>
            <a:r>
              <a:rPr lang="en-IN" dirty="0"/>
              <a:t>	Print(‘Result : ’,</a:t>
            </a:r>
            <a:r>
              <a:rPr lang="en-IN" dirty="0" err="1"/>
              <a:t>a+b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op ==2:</a:t>
            </a:r>
          </a:p>
          <a:p>
            <a:pPr marL="0" indent="0">
              <a:buNone/>
            </a:pPr>
            <a:r>
              <a:rPr lang="en-IN" dirty="0"/>
              <a:t>	print(‘</a:t>
            </a:r>
            <a:r>
              <a:rPr lang="en-IN" dirty="0" err="1"/>
              <a:t>Result’,a</a:t>
            </a:r>
            <a:r>
              <a:rPr lang="en-IN" dirty="0"/>
              <a:t>-b)</a:t>
            </a:r>
          </a:p>
          <a:p>
            <a:pPr marL="0" indent="0">
              <a:buNone/>
            </a:pPr>
            <a:r>
              <a:rPr lang="en-IN" dirty="0"/>
              <a:t>….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7794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C20E-A4DE-3950-2E91-4ADBA540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CF4E-367E-8EF8-5F4A-4563F6E6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98316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Input sample</a:t>
            </a:r>
          </a:p>
          <a:p>
            <a:pPr marL="0" indent="0">
              <a:buNone/>
            </a:pPr>
            <a:r>
              <a:rPr lang="en-US" dirty="0"/>
              <a:t>1&lt;=A&lt;=100</a:t>
            </a:r>
          </a:p>
          <a:p>
            <a:pPr marL="0" indent="0">
              <a:buNone/>
            </a:pPr>
            <a:r>
              <a:rPr lang="en-US" dirty="0"/>
              <a:t>1&lt;=B&lt;=100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format 1 :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r>
              <a:rPr lang="en-US" dirty="0"/>
              <a:t>20</a:t>
            </a:r>
          </a:p>
          <a:p>
            <a:pPr marL="0" indent="0">
              <a:buNone/>
            </a:pPr>
            <a:r>
              <a:rPr lang="en-US" dirty="0"/>
              <a:t>+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format 2 :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r>
              <a:rPr lang="en-US" dirty="0"/>
              <a:t>20</a:t>
            </a:r>
          </a:p>
          <a:p>
            <a:pPr marL="0" indent="0">
              <a:buNone/>
            </a:pPr>
            <a:r>
              <a:rPr lang="en-US" dirty="0"/>
              <a:t>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-10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a=int(input())</a:t>
            </a:r>
          </a:p>
          <a:p>
            <a:pPr marL="0" indent="0">
              <a:buNone/>
            </a:pPr>
            <a:r>
              <a:rPr lang="en-IN" dirty="0"/>
              <a:t>b=int(input())</a:t>
            </a:r>
          </a:p>
          <a:p>
            <a:pPr marL="0" indent="0">
              <a:buNone/>
            </a:pPr>
            <a:r>
              <a:rPr lang="en-IN" dirty="0"/>
              <a:t>op = input()</a:t>
            </a:r>
          </a:p>
          <a:p>
            <a:pPr marL="0" indent="0">
              <a:buNone/>
            </a:pPr>
            <a:r>
              <a:rPr lang="en-IN" dirty="0"/>
              <a:t>If(op==+):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a+b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(op==-):</a:t>
            </a:r>
          </a:p>
          <a:p>
            <a:pPr marL="0" indent="0">
              <a:buNone/>
            </a:pPr>
            <a:r>
              <a:rPr lang="en-IN" dirty="0"/>
              <a:t>	print(a-b)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(op==*):</a:t>
            </a:r>
          </a:p>
          <a:p>
            <a:pPr marL="0" indent="0">
              <a:buNone/>
            </a:pPr>
            <a:r>
              <a:rPr lang="en-IN" dirty="0"/>
              <a:t>	print(a*b)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(op==/):</a:t>
            </a:r>
          </a:p>
          <a:p>
            <a:pPr marL="0" indent="0">
              <a:buNone/>
            </a:pPr>
            <a:r>
              <a:rPr lang="en-IN" dirty="0"/>
              <a:t>	print(a/b)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97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684F-CEB4-642A-C3C5-2D06CB60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E742-FAE7-CBA1-9CDD-7A3B1646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whether a number is prime or not.</a:t>
            </a:r>
          </a:p>
          <a:p>
            <a:pPr marL="0" indent="0">
              <a:buNone/>
            </a:pPr>
            <a:r>
              <a:rPr lang="en-US" dirty="0"/>
              <a:t>Input = a number</a:t>
            </a:r>
          </a:p>
          <a:p>
            <a:pPr marL="0" indent="0">
              <a:buNone/>
            </a:pPr>
            <a:r>
              <a:rPr lang="en-US" dirty="0"/>
              <a:t>Output = prime or not prime.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whether a number is happy number or not. </a:t>
            </a:r>
          </a:p>
        </p:txBody>
      </p:sp>
    </p:spTree>
    <p:extLst>
      <p:ext uri="{BB962C8B-B14F-4D97-AF65-F5344CB8AC3E}">
        <p14:creationId xmlns:p14="http://schemas.microsoft.com/office/powerpoint/2010/main" val="120138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F5E3-D820-CB63-A980-0E2FA641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333B-4A0C-A5C9-23C5-AC9E6BF2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8" y="1524000"/>
            <a:ext cx="23622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Input format :</a:t>
            </a:r>
          </a:p>
          <a:p>
            <a:pPr marL="0" indent="0">
              <a:buNone/>
            </a:pPr>
            <a:r>
              <a:rPr lang="en-US" dirty="0"/>
              <a:t>23</a:t>
            </a:r>
          </a:p>
          <a:p>
            <a:pPr marL="0" indent="0">
              <a:buNone/>
            </a:pPr>
            <a:r>
              <a:rPr lang="en-US" dirty="0"/>
              <a:t>Expected Output :</a:t>
            </a:r>
          </a:p>
          <a:p>
            <a:pPr marL="0" indent="0">
              <a:buNone/>
            </a:pPr>
            <a:r>
              <a:rPr lang="en-US" dirty="0"/>
              <a:t>Prime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format :</a:t>
            </a:r>
          </a:p>
          <a:p>
            <a:pPr marL="0" indent="0">
              <a:buNone/>
            </a:pPr>
            <a:r>
              <a:rPr lang="en-US" dirty="0"/>
              <a:t>71</a:t>
            </a:r>
          </a:p>
          <a:p>
            <a:pPr marL="0" indent="0">
              <a:buNone/>
            </a:pPr>
            <a:r>
              <a:rPr lang="en-US" dirty="0"/>
              <a:t>Expected Output :</a:t>
            </a:r>
          </a:p>
          <a:p>
            <a:pPr marL="0" indent="0">
              <a:buNone/>
            </a:pPr>
            <a:r>
              <a:rPr lang="en-US" dirty="0"/>
              <a:t>Prime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format :</a:t>
            </a:r>
          </a:p>
          <a:p>
            <a:pPr marL="0" indent="0">
              <a:buNone/>
            </a:pPr>
            <a:r>
              <a:rPr lang="en-US" dirty="0"/>
              <a:t>99</a:t>
            </a:r>
          </a:p>
          <a:p>
            <a:pPr marL="0" indent="0">
              <a:buNone/>
            </a:pPr>
            <a:r>
              <a:rPr lang="en-US" dirty="0"/>
              <a:t>Expected Output :</a:t>
            </a:r>
          </a:p>
          <a:p>
            <a:pPr marL="0" indent="0">
              <a:buNone/>
            </a:pPr>
            <a:r>
              <a:rPr lang="en-US" dirty="0"/>
              <a:t>Not Prime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99D2B-0CC6-D9EE-89D0-9AB1B05AA74B}"/>
              </a:ext>
            </a:extLst>
          </p:cNvPr>
          <p:cNvSpPr txBox="1">
            <a:spLocks/>
          </p:cNvSpPr>
          <p:nvPr/>
        </p:nvSpPr>
        <p:spPr>
          <a:xfrm>
            <a:off x="2209800" y="1630362"/>
            <a:ext cx="6781800" cy="4999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number = int(input()) #5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If(number&gt;1):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range(2,number):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if(</a:t>
            </a:r>
            <a:r>
              <a:rPr lang="en-US" dirty="0" err="1"/>
              <a:t>number%i</a:t>
            </a:r>
            <a:r>
              <a:rPr lang="en-US" dirty="0"/>
              <a:t> == 0):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print(‘Not  Prime’)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break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else: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print(‘Prime’)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else: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print(‘Not Prime’)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77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BCB-21FC-33E2-A7EA-F75591F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num=7, </a:t>
            </a:r>
            <a:r>
              <a:rPr lang="en-US" dirty="0" err="1"/>
              <a:t>i</a:t>
            </a:r>
            <a:r>
              <a:rPr lang="en-US" dirty="0"/>
              <a:t>=7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D484-1AD8-6544-F077-1B61ED51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Take input as </a:t>
            </a:r>
            <a:r>
              <a:rPr lang="en-US" dirty="0">
                <a:solidFill>
                  <a:srgbClr val="FF0000"/>
                </a:solidFill>
              </a:rPr>
              <a:t>num</a:t>
            </a:r>
            <a:r>
              <a:rPr lang="en-US" dirty="0"/>
              <a:t>.	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If num&lt;=1: print(not prime) </a:t>
            </a:r>
            <a:r>
              <a:rPr lang="en-US" dirty="0" err="1"/>
              <a:t>goto</a:t>
            </a:r>
            <a:r>
              <a:rPr lang="en-US" dirty="0"/>
              <a:t> step 4	Else: </a:t>
            </a:r>
          </a:p>
          <a:p>
            <a:pPr marL="914400" lvl="1" indent="-514350">
              <a:buFont typeface="Arial" pitchFamily="34" charset="0"/>
              <a:buAutoNum type="arabicParenR"/>
            </a:pPr>
            <a:r>
              <a:rPr lang="en-US" dirty="0"/>
              <a:t>for loop(</a:t>
            </a:r>
            <a:r>
              <a:rPr lang="en-US" dirty="0" err="1"/>
              <a:t>i</a:t>
            </a:r>
            <a:r>
              <a:rPr lang="en-US" dirty="0"/>
              <a:t>=2,i&lt;num,++</a:t>
            </a:r>
            <a:r>
              <a:rPr lang="en-US" dirty="0" err="1"/>
              <a:t>i</a:t>
            </a:r>
            <a:r>
              <a:rPr lang="en-US" dirty="0"/>
              <a:t>)	#limits=2 to num-1</a:t>
            </a:r>
          </a:p>
          <a:p>
            <a:pPr marL="1314450" lvl="2" indent="-514350">
              <a:buFont typeface="Arial" pitchFamily="34" charset="0"/>
              <a:buAutoNum type="arabicParenR"/>
            </a:pPr>
            <a:r>
              <a:rPr lang="en-US" dirty="0"/>
              <a:t>If(</a:t>
            </a:r>
            <a:r>
              <a:rPr lang="en-US" dirty="0" err="1"/>
              <a:t>num%i</a:t>
            </a:r>
            <a:r>
              <a:rPr lang="en-US" dirty="0"/>
              <a:t>==0) print(Not prime) </a:t>
            </a:r>
            <a:r>
              <a:rPr lang="en-US" dirty="0" err="1"/>
              <a:t>goto</a:t>
            </a:r>
            <a:r>
              <a:rPr lang="en-US" dirty="0"/>
              <a:t> step 4</a:t>
            </a:r>
          </a:p>
          <a:p>
            <a:pPr marL="800100" lvl="2" indent="0">
              <a:buNone/>
            </a:pPr>
            <a:r>
              <a:rPr lang="en-US" dirty="0"/>
              <a:t>print(Prime)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69032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ADE7-E5BD-079F-E5AA-C2453F5F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 :- 10</a:t>
            </a:r>
            <a:r>
              <a:rPr lang="en-US" dirty="0"/>
              <a:t>//2 =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BCA1-ED0A-872E-B958-4DA8D252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=&gt; 3</a:t>
            </a:r>
          </a:p>
          <a:p>
            <a:r>
              <a:rPr lang="en-US" dirty="0"/>
              <a:t>12 =&gt; 2,3,4,6</a:t>
            </a:r>
          </a:p>
          <a:p>
            <a:r>
              <a:rPr lang="en-US" dirty="0"/>
              <a:t>15 =&gt;</a:t>
            </a:r>
            <a:r>
              <a:rPr lang="en-IN" dirty="0"/>
              <a:t> 3,5</a:t>
            </a:r>
          </a:p>
          <a:p>
            <a:r>
              <a:rPr lang="en-IN" dirty="0"/>
              <a:t>8=&gt;2,4</a:t>
            </a:r>
          </a:p>
          <a:p>
            <a:r>
              <a:rPr lang="en-IN" dirty="0"/>
              <a:t>10 =&gt; 2,5</a:t>
            </a:r>
          </a:p>
          <a:p>
            <a:endParaRPr lang="en-IN" dirty="0"/>
          </a:p>
          <a:p>
            <a:r>
              <a:rPr lang="en-IN" dirty="0"/>
              <a:t>Code Timeout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838F-BC83-CB65-424B-B68D10F2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 = 0</a:t>
            </a:r>
            <a:br>
              <a:rPr lang="en-US" dirty="0"/>
            </a:br>
            <a:r>
              <a:rPr lang="en-US" dirty="0"/>
              <a:t>o/p= 10 9 8 7 6 5 4 3 2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60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F69A-AD7F-4366-FF1C-8AF2C0B2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438"/>
            <a:ext cx="8153400" cy="487362"/>
          </a:xfrm>
        </p:spPr>
        <p:txBody>
          <a:bodyPr>
            <a:noAutofit/>
          </a:bodyPr>
          <a:lstStyle/>
          <a:p>
            <a:r>
              <a:rPr lang="en-US" sz="2800" dirty="0"/>
              <a:t>Q. Check whether a number is happy number or not.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5746-4F88-ABD2-69A1-DDD8D8C6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Say Number = 28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28</a:t>
            </a:r>
            <a:r>
              <a:rPr lang="en-US" sz="1600" dirty="0"/>
              <a:t>	-&gt; </a:t>
            </a:r>
            <a:r>
              <a:rPr lang="en-US" sz="1600" dirty="0">
                <a:solidFill>
                  <a:srgbClr val="00B0F0"/>
                </a:solidFill>
              </a:rPr>
              <a:t>2</a:t>
            </a:r>
            <a:r>
              <a:rPr lang="en-US" sz="1600" dirty="0"/>
              <a:t>^2 + </a:t>
            </a:r>
            <a:r>
              <a:rPr lang="en-US" sz="1600" dirty="0">
                <a:solidFill>
                  <a:srgbClr val="00B0F0"/>
                </a:solidFill>
              </a:rPr>
              <a:t>8</a:t>
            </a:r>
            <a:r>
              <a:rPr lang="en-US" sz="1600" dirty="0"/>
              <a:t>^2 = 4 + 64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68</a:t>
            </a:r>
          </a:p>
          <a:p>
            <a:pPr marL="0" indent="0">
              <a:buNone/>
            </a:pPr>
            <a:r>
              <a:rPr lang="en-IN" sz="1600" dirty="0"/>
              <a:t>	-&gt;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IN" sz="1600" dirty="0"/>
              <a:t>^2 +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8</a:t>
            </a:r>
            <a:r>
              <a:rPr lang="en-IN" sz="1600" dirty="0"/>
              <a:t>^2 = 36 + 64 =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100</a:t>
            </a:r>
          </a:p>
          <a:p>
            <a:pPr marL="0" indent="0">
              <a:buNone/>
            </a:pPr>
            <a:r>
              <a:rPr lang="en-IN" sz="1600" dirty="0"/>
              <a:t>	-&gt;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IN" sz="1600" dirty="0"/>
              <a:t>^2 +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IN" sz="1600" dirty="0"/>
              <a:t>^2 +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IN" sz="1600" dirty="0"/>
              <a:t>^2 = </a:t>
            </a:r>
            <a:r>
              <a:rPr lang="en-IN" sz="1600" b="1" dirty="0">
                <a:solidFill>
                  <a:srgbClr val="00B050"/>
                </a:solidFill>
              </a:rPr>
              <a:t>1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Hence, 28 is happy number.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dirty="0"/>
              <a:t>Say Number = 49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49</a:t>
            </a:r>
            <a:r>
              <a:rPr lang="en-US" sz="1600" dirty="0"/>
              <a:t>	-&gt; </a:t>
            </a:r>
            <a:r>
              <a:rPr lang="en-US" sz="1600" dirty="0">
                <a:solidFill>
                  <a:srgbClr val="00B0F0"/>
                </a:solidFill>
              </a:rPr>
              <a:t>4</a:t>
            </a:r>
            <a:r>
              <a:rPr lang="en-US" sz="1600" dirty="0"/>
              <a:t>^2 + </a:t>
            </a:r>
            <a:r>
              <a:rPr lang="en-US" sz="1600" dirty="0">
                <a:solidFill>
                  <a:srgbClr val="00B0F0"/>
                </a:solidFill>
              </a:rPr>
              <a:t>9</a:t>
            </a:r>
            <a:r>
              <a:rPr lang="en-US" sz="1600" dirty="0"/>
              <a:t>^2 = 16 + 81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en-IN" sz="1600" dirty="0"/>
              <a:t>	-&gt;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IN" sz="1600" dirty="0"/>
              <a:t>^2 +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IN" sz="1600" dirty="0"/>
              <a:t>^2 = 81 + 49 =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130</a:t>
            </a:r>
          </a:p>
          <a:p>
            <a:pPr marL="0" indent="0">
              <a:buNone/>
            </a:pPr>
            <a:r>
              <a:rPr lang="en-IN" sz="1600" dirty="0"/>
              <a:t>	-&gt;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IN" sz="1600" dirty="0"/>
              <a:t>^2 +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IN" sz="1600" dirty="0"/>
              <a:t>^2 +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IN" sz="1600" dirty="0"/>
              <a:t>^2 = 1 + 9 + 0 = </a:t>
            </a:r>
            <a:r>
              <a:rPr lang="en-IN" sz="1600" dirty="0">
                <a:solidFill>
                  <a:srgbClr val="7030A0"/>
                </a:solidFill>
              </a:rPr>
              <a:t>10</a:t>
            </a:r>
          </a:p>
          <a:p>
            <a:pPr marL="0" indent="0">
              <a:buNone/>
            </a:pPr>
            <a:r>
              <a:rPr lang="en-IN" sz="1600" dirty="0"/>
              <a:t>	-&gt; </a:t>
            </a:r>
            <a:r>
              <a:rPr lang="en-IN" sz="1600" dirty="0">
                <a:solidFill>
                  <a:srgbClr val="7030A0"/>
                </a:solidFill>
              </a:rPr>
              <a:t>1</a:t>
            </a:r>
            <a:r>
              <a:rPr lang="en-IN" sz="1600" dirty="0"/>
              <a:t>^2 + </a:t>
            </a:r>
            <a:r>
              <a:rPr lang="en-IN" sz="1600" dirty="0">
                <a:solidFill>
                  <a:srgbClr val="7030A0"/>
                </a:solidFill>
              </a:rPr>
              <a:t>0</a:t>
            </a:r>
            <a:r>
              <a:rPr lang="en-IN" sz="1600" dirty="0"/>
              <a:t>^2 =  </a:t>
            </a:r>
            <a:r>
              <a:rPr lang="en-IN" sz="1600" b="1" dirty="0">
                <a:solidFill>
                  <a:srgbClr val="00B050"/>
                </a:solidFill>
              </a:rPr>
              <a:t>1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Hence, 49 is happy number.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dirty="0"/>
              <a:t>Say Number = 22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22</a:t>
            </a:r>
            <a:r>
              <a:rPr lang="en-US" sz="1600" dirty="0"/>
              <a:t>	-&gt; </a:t>
            </a:r>
            <a:r>
              <a:rPr lang="en-US" sz="1600" dirty="0">
                <a:solidFill>
                  <a:srgbClr val="00B0F0"/>
                </a:solidFill>
              </a:rPr>
              <a:t>2</a:t>
            </a:r>
            <a:r>
              <a:rPr lang="en-US" sz="1600" dirty="0"/>
              <a:t>^2 + </a:t>
            </a:r>
            <a:r>
              <a:rPr lang="en-US" sz="1600" dirty="0">
                <a:solidFill>
                  <a:srgbClr val="00B0F0"/>
                </a:solidFill>
              </a:rPr>
              <a:t>2</a:t>
            </a:r>
            <a:r>
              <a:rPr lang="en-US" sz="1600" dirty="0"/>
              <a:t>^2 = 4 + 4 = </a:t>
            </a:r>
            <a:r>
              <a:rPr lang="en-US" sz="1600" b="1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IN" sz="1600" dirty="0"/>
              <a:t>Hence, 22 is not a happy number.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dirty="0"/>
              <a:t>Say Number = 24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24</a:t>
            </a:r>
            <a:r>
              <a:rPr lang="en-US" sz="1600" dirty="0"/>
              <a:t>	-&gt; </a:t>
            </a:r>
            <a:r>
              <a:rPr lang="en-US" sz="1600" dirty="0">
                <a:solidFill>
                  <a:srgbClr val="00B0F0"/>
                </a:solidFill>
              </a:rPr>
              <a:t>2</a:t>
            </a:r>
            <a:r>
              <a:rPr lang="en-US" sz="1600" dirty="0"/>
              <a:t>^2 + </a:t>
            </a:r>
            <a:r>
              <a:rPr lang="en-US" sz="1600" dirty="0">
                <a:solidFill>
                  <a:srgbClr val="00B0F0"/>
                </a:solidFill>
              </a:rPr>
              <a:t>4</a:t>
            </a:r>
            <a:r>
              <a:rPr lang="en-US" sz="1600" dirty="0"/>
              <a:t>^2 = 4 + 16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20</a:t>
            </a:r>
          </a:p>
          <a:p>
            <a:pPr marL="0" indent="0">
              <a:buNone/>
            </a:pPr>
            <a:r>
              <a:rPr lang="en-IN" sz="1600" dirty="0"/>
              <a:t>	-&gt;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sz="1600" dirty="0"/>
              <a:t>^2 +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IN" sz="1600" dirty="0"/>
              <a:t>^2 = </a:t>
            </a:r>
            <a:r>
              <a:rPr lang="en-IN" sz="1600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IN" sz="1600" dirty="0"/>
              <a:t>Hence, 24 is not a happy number.</a:t>
            </a:r>
          </a:p>
        </p:txBody>
      </p:sp>
    </p:spTree>
    <p:extLst>
      <p:ext uri="{BB962C8B-B14F-4D97-AF65-F5344CB8AC3E}">
        <p14:creationId xmlns:p14="http://schemas.microsoft.com/office/powerpoint/2010/main" val="1547571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7480-5A10-D1B9-5058-28556BBA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945C-F9E6-AA81-55BB-B3E8BAD0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n = int(input()) #28</a:t>
            </a:r>
          </a:p>
          <a:p>
            <a:pPr marL="0" indent="0">
              <a:buNone/>
            </a:pPr>
            <a:r>
              <a:rPr lang="pt-BR" dirty="0"/>
              <a:t>while n&gt;9 :    </a:t>
            </a:r>
          </a:p>
          <a:p>
            <a:pPr marL="0" indent="0">
              <a:buNone/>
            </a:pPr>
            <a:r>
              <a:rPr lang="pt-BR" dirty="0"/>
              <a:t>	num = 0    </a:t>
            </a:r>
          </a:p>
          <a:p>
            <a:pPr marL="0" indent="0">
              <a:buNone/>
            </a:pPr>
            <a:r>
              <a:rPr lang="pt-BR" dirty="0"/>
              <a:t>	while n&gt;0:        </a:t>
            </a:r>
          </a:p>
          <a:p>
            <a:pPr marL="0" indent="0">
              <a:buNone/>
            </a:pPr>
            <a:r>
              <a:rPr lang="pt-BR" dirty="0"/>
              <a:t>		rem = n%10        </a:t>
            </a:r>
          </a:p>
          <a:p>
            <a:pPr marL="0" indent="0">
              <a:buNone/>
            </a:pPr>
            <a:r>
              <a:rPr lang="pt-BR" dirty="0"/>
              <a:t>		num = num + rem*rem        </a:t>
            </a:r>
          </a:p>
          <a:p>
            <a:pPr marL="0" indent="0">
              <a:buNone/>
            </a:pPr>
            <a:r>
              <a:rPr lang="pt-BR" dirty="0"/>
              <a:t>		n = n//10    </a:t>
            </a:r>
          </a:p>
          <a:p>
            <a:pPr marL="0" indent="0">
              <a:buNone/>
            </a:pPr>
            <a:r>
              <a:rPr lang="pt-BR" dirty="0"/>
              <a:t>	n = num    </a:t>
            </a:r>
          </a:p>
          <a:p>
            <a:pPr marL="0" indent="0">
              <a:buNone/>
            </a:pPr>
            <a:r>
              <a:rPr lang="pt-BR" dirty="0"/>
              <a:t>if n == 1:    print('Happy Number’)</a:t>
            </a:r>
          </a:p>
          <a:p>
            <a:pPr marL="0" indent="0">
              <a:buNone/>
            </a:pPr>
            <a:r>
              <a:rPr lang="pt-BR" dirty="0"/>
              <a:t>else :     print('Not a Happy Number')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29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326C-4631-65B5-E647-32986ECC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7318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Dudeney</a:t>
            </a:r>
            <a:r>
              <a:rPr lang="en-US" dirty="0"/>
              <a:t>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95E2-904C-1BE8-F1D9-203A3F3F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41130"/>
            <a:ext cx="8991600" cy="59644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are the numbers whose digit sum is same as its cube root.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 = 1x1x1			1 = </a:t>
            </a:r>
            <a:r>
              <a:rPr lang="en-IN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512</a:t>
            </a:r>
            <a:r>
              <a:rPr lang="en-IN" dirty="0"/>
              <a:t> = 8x8x8		8 = </a:t>
            </a:r>
            <a:r>
              <a:rPr lang="en-IN" dirty="0">
                <a:solidFill>
                  <a:srgbClr val="FFC000"/>
                </a:solidFill>
              </a:rPr>
              <a:t>5</a:t>
            </a:r>
            <a:r>
              <a:rPr lang="en-IN" dirty="0"/>
              <a:t>+</a:t>
            </a:r>
            <a:r>
              <a:rPr lang="en-IN" dirty="0">
                <a:solidFill>
                  <a:srgbClr val="FFC000"/>
                </a:solidFill>
              </a:rPr>
              <a:t>1</a:t>
            </a:r>
            <a:r>
              <a:rPr lang="en-IN" dirty="0"/>
              <a:t>+</a:t>
            </a:r>
            <a:r>
              <a:rPr lang="en-IN" dirty="0">
                <a:solidFill>
                  <a:srgbClr val="FFC000"/>
                </a:solidFill>
              </a:rPr>
              <a:t>2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92D050"/>
                </a:solidFill>
              </a:rPr>
              <a:t>4913</a:t>
            </a:r>
            <a:r>
              <a:rPr lang="en-IN" dirty="0"/>
              <a:t> = 17x17x17	17 = </a:t>
            </a:r>
            <a:r>
              <a:rPr lang="en-IN" dirty="0">
                <a:solidFill>
                  <a:srgbClr val="92D050"/>
                </a:solidFill>
              </a:rPr>
              <a:t>4</a:t>
            </a:r>
            <a:r>
              <a:rPr lang="en-IN" dirty="0"/>
              <a:t>+</a:t>
            </a:r>
            <a:r>
              <a:rPr lang="en-IN" dirty="0">
                <a:solidFill>
                  <a:srgbClr val="92D050"/>
                </a:solidFill>
              </a:rPr>
              <a:t>9</a:t>
            </a:r>
            <a:r>
              <a:rPr lang="en-IN" dirty="0"/>
              <a:t>+</a:t>
            </a:r>
            <a:r>
              <a:rPr lang="en-IN" dirty="0">
                <a:solidFill>
                  <a:srgbClr val="92D050"/>
                </a:solidFill>
              </a:rPr>
              <a:t>1</a:t>
            </a:r>
            <a:r>
              <a:rPr lang="en-IN" dirty="0"/>
              <a:t>+</a:t>
            </a:r>
            <a:r>
              <a:rPr lang="en-IN" dirty="0">
                <a:solidFill>
                  <a:srgbClr val="92D050"/>
                </a:solidFill>
              </a:rPr>
              <a:t>3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B050"/>
                </a:solidFill>
              </a:rPr>
              <a:t>5832</a:t>
            </a:r>
            <a:r>
              <a:rPr lang="en-IN" dirty="0"/>
              <a:t> = 18x18x18	18 = </a:t>
            </a:r>
            <a:r>
              <a:rPr lang="en-IN" dirty="0">
                <a:solidFill>
                  <a:srgbClr val="00B050"/>
                </a:solidFill>
              </a:rPr>
              <a:t>5</a:t>
            </a:r>
            <a:r>
              <a:rPr lang="en-IN" dirty="0"/>
              <a:t>+</a:t>
            </a:r>
            <a:r>
              <a:rPr lang="en-IN" dirty="0">
                <a:solidFill>
                  <a:srgbClr val="00B050"/>
                </a:solidFill>
              </a:rPr>
              <a:t>8</a:t>
            </a:r>
            <a:r>
              <a:rPr lang="en-IN" dirty="0"/>
              <a:t>+</a:t>
            </a:r>
            <a:r>
              <a:rPr lang="en-IN" dirty="0">
                <a:solidFill>
                  <a:srgbClr val="00B050"/>
                </a:solidFill>
              </a:rPr>
              <a:t>3</a:t>
            </a:r>
            <a:r>
              <a:rPr lang="en-IN" dirty="0"/>
              <a:t>+</a:t>
            </a:r>
            <a:r>
              <a:rPr lang="en-IN" dirty="0">
                <a:solidFill>
                  <a:srgbClr val="00B050"/>
                </a:solidFill>
              </a:rPr>
              <a:t>2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B0F0"/>
                </a:solidFill>
              </a:rPr>
              <a:t>17576</a:t>
            </a:r>
            <a:r>
              <a:rPr lang="en-IN" dirty="0"/>
              <a:t> = 26x26x26	26 = </a:t>
            </a:r>
            <a:r>
              <a:rPr lang="en-IN" dirty="0">
                <a:solidFill>
                  <a:srgbClr val="00B0F0"/>
                </a:solidFill>
              </a:rPr>
              <a:t>1</a:t>
            </a:r>
            <a:r>
              <a:rPr lang="en-IN" dirty="0"/>
              <a:t>+</a:t>
            </a:r>
            <a:r>
              <a:rPr lang="en-IN" dirty="0">
                <a:solidFill>
                  <a:srgbClr val="00B0F0"/>
                </a:solidFill>
              </a:rPr>
              <a:t>7</a:t>
            </a:r>
            <a:r>
              <a:rPr lang="en-IN" dirty="0"/>
              <a:t>+</a:t>
            </a:r>
            <a:r>
              <a:rPr lang="en-IN" dirty="0">
                <a:solidFill>
                  <a:srgbClr val="00B0F0"/>
                </a:solidFill>
              </a:rPr>
              <a:t>5</a:t>
            </a:r>
            <a:r>
              <a:rPr lang="en-IN" dirty="0"/>
              <a:t>+</a:t>
            </a:r>
            <a:r>
              <a:rPr lang="en-IN" dirty="0">
                <a:solidFill>
                  <a:srgbClr val="00B0F0"/>
                </a:solidFill>
              </a:rPr>
              <a:t>7</a:t>
            </a:r>
            <a:r>
              <a:rPr lang="en-IN" dirty="0"/>
              <a:t>+</a:t>
            </a:r>
            <a:r>
              <a:rPr lang="en-IN" dirty="0">
                <a:solidFill>
                  <a:srgbClr val="00B0F0"/>
                </a:solidFill>
              </a:rPr>
              <a:t>6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7030A0"/>
                </a:solidFill>
              </a:rPr>
              <a:t>19683</a:t>
            </a:r>
            <a:r>
              <a:rPr lang="en-IN" dirty="0"/>
              <a:t> = 27x27x27	27 = </a:t>
            </a:r>
            <a:r>
              <a:rPr lang="en-IN" dirty="0">
                <a:solidFill>
                  <a:srgbClr val="7030A0"/>
                </a:solidFill>
              </a:rPr>
              <a:t>1</a:t>
            </a:r>
            <a:r>
              <a:rPr lang="en-IN" dirty="0"/>
              <a:t>+</a:t>
            </a:r>
            <a:r>
              <a:rPr lang="en-IN" dirty="0">
                <a:solidFill>
                  <a:srgbClr val="7030A0"/>
                </a:solidFill>
              </a:rPr>
              <a:t>9</a:t>
            </a:r>
            <a:r>
              <a:rPr lang="en-IN" dirty="0"/>
              <a:t>+</a:t>
            </a:r>
            <a:r>
              <a:rPr lang="en-IN" dirty="0">
                <a:solidFill>
                  <a:srgbClr val="7030A0"/>
                </a:solidFill>
              </a:rPr>
              <a:t>6</a:t>
            </a:r>
            <a:r>
              <a:rPr lang="en-IN" dirty="0"/>
              <a:t>+</a:t>
            </a:r>
            <a:r>
              <a:rPr lang="en-IN" dirty="0">
                <a:solidFill>
                  <a:srgbClr val="7030A0"/>
                </a:solidFill>
              </a:rPr>
              <a:t>8</a:t>
            </a:r>
            <a:r>
              <a:rPr lang="en-IN" dirty="0"/>
              <a:t>+</a:t>
            </a:r>
            <a:r>
              <a:rPr lang="en-IN" dirty="0">
                <a:solidFill>
                  <a:srgbClr val="7030A0"/>
                </a:solidFill>
              </a:rPr>
              <a:t>3</a:t>
            </a:r>
          </a:p>
          <a:p>
            <a:pPr marL="0" indent="0">
              <a:buNone/>
            </a:pPr>
            <a:endParaRPr lang="en-I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There only 6 such numbers on the number system.</a:t>
            </a:r>
          </a:p>
        </p:txBody>
      </p:sp>
    </p:spTree>
    <p:extLst>
      <p:ext uri="{BB962C8B-B14F-4D97-AF65-F5344CB8AC3E}">
        <p14:creationId xmlns:p14="http://schemas.microsoft.com/office/powerpoint/2010/main" val="367067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2060-5739-F411-5C49-D0109A4D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1497-DEA5-EF43-4405-3EDD8978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 = int(input()) #512</a:t>
            </a:r>
          </a:p>
          <a:p>
            <a:pPr marL="0" indent="0">
              <a:buNone/>
            </a:pPr>
            <a:r>
              <a:rPr lang="en-US" dirty="0"/>
              <a:t>x = round(n**(1/3)) #1st part</a:t>
            </a:r>
          </a:p>
          <a:p>
            <a:pPr marL="0" indent="0">
              <a:buNone/>
            </a:pPr>
            <a:r>
              <a:rPr lang="en-US" dirty="0"/>
              <a:t>s = 0</a:t>
            </a:r>
          </a:p>
          <a:p>
            <a:pPr marL="0" indent="0">
              <a:buNone/>
            </a:pPr>
            <a:r>
              <a:rPr lang="en-US" dirty="0"/>
              <a:t>while n&gt;0:     </a:t>
            </a:r>
          </a:p>
          <a:p>
            <a:pPr marL="0" indent="0">
              <a:buNone/>
            </a:pPr>
            <a:r>
              <a:rPr lang="en-US" dirty="0"/>
              <a:t>	digit = n % 10        </a:t>
            </a:r>
          </a:p>
          <a:p>
            <a:pPr marL="0" indent="0">
              <a:buNone/>
            </a:pPr>
            <a:r>
              <a:rPr lang="en-US" dirty="0"/>
              <a:t>	s = s + digit       </a:t>
            </a:r>
          </a:p>
          <a:p>
            <a:pPr marL="0" indent="0">
              <a:buNone/>
            </a:pPr>
            <a:r>
              <a:rPr lang="en-US" dirty="0"/>
              <a:t>	n = n//10  </a:t>
            </a:r>
          </a:p>
          <a:p>
            <a:pPr marL="0" indent="0">
              <a:buNone/>
            </a:pPr>
            <a:r>
              <a:rPr lang="en-US" dirty="0"/>
              <a:t>if x == s:    </a:t>
            </a:r>
          </a:p>
          <a:p>
            <a:pPr marL="0" indent="0">
              <a:buNone/>
            </a:pPr>
            <a:r>
              <a:rPr lang="en-US" dirty="0"/>
              <a:t>	print("</a:t>
            </a:r>
            <a:r>
              <a:rPr lang="en-US" dirty="0" err="1"/>
              <a:t>Dudeney</a:t>
            </a:r>
            <a:r>
              <a:rPr lang="en-US" dirty="0"/>
              <a:t> Number")</a:t>
            </a:r>
          </a:p>
          <a:p>
            <a:pPr marL="0" indent="0">
              <a:buNone/>
            </a:pPr>
            <a:r>
              <a:rPr lang="en-US" dirty="0"/>
              <a:t>else:    </a:t>
            </a:r>
          </a:p>
          <a:p>
            <a:pPr marL="0" indent="0">
              <a:buNone/>
            </a:pPr>
            <a:r>
              <a:rPr lang="en-US" dirty="0"/>
              <a:t>	print("Not a </a:t>
            </a:r>
            <a:r>
              <a:rPr lang="en-US" dirty="0" err="1"/>
              <a:t>Dudeney</a:t>
            </a:r>
            <a:r>
              <a:rPr lang="en-US" dirty="0"/>
              <a:t> Number")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981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1BFB-B203-883C-96E5-BCB0CCB2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Automorphic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BA1-7995-D926-170B-E9613802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8037"/>
            <a:ext cx="8839200" cy="5897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number is automorphic number if and only if its square ends in the same digits as the number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</a:t>
            </a:r>
            <a:r>
              <a:rPr lang="en-IN" dirty="0">
                <a:solidFill>
                  <a:srgbClr val="FF0000"/>
                </a:solidFill>
              </a:rPr>
              <a:t>76</a:t>
            </a:r>
          </a:p>
          <a:p>
            <a:pPr marL="0" indent="0">
              <a:buNone/>
            </a:pPr>
            <a:r>
              <a:rPr lang="en-IN" dirty="0"/>
              <a:t>Output: Automorphic</a:t>
            </a:r>
          </a:p>
          <a:p>
            <a:pPr marL="0" indent="0">
              <a:buNone/>
            </a:pPr>
            <a:r>
              <a:rPr lang="en-IN" dirty="0"/>
              <a:t>Explanation: As 76*76 = 57</a:t>
            </a:r>
            <a:r>
              <a:rPr lang="en-IN" dirty="0">
                <a:solidFill>
                  <a:srgbClr val="FF0000"/>
                </a:solidFill>
              </a:rPr>
              <a:t>76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</a:t>
            </a:r>
            <a:r>
              <a:rPr lang="en-IN" dirty="0">
                <a:solidFill>
                  <a:srgbClr val="00B050"/>
                </a:solidFill>
              </a:rPr>
              <a:t>25</a:t>
            </a:r>
          </a:p>
          <a:p>
            <a:pPr marL="0" indent="0">
              <a:buNone/>
            </a:pPr>
            <a:r>
              <a:rPr lang="en-IN" dirty="0"/>
              <a:t>Output: Automorphic</a:t>
            </a:r>
          </a:p>
          <a:p>
            <a:pPr marL="0" indent="0">
              <a:buNone/>
            </a:pPr>
            <a:r>
              <a:rPr lang="en-IN" dirty="0"/>
              <a:t>Explanation: As 25*25 =6</a:t>
            </a:r>
            <a:r>
              <a:rPr lang="en-IN" dirty="0">
                <a:solidFill>
                  <a:srgbClr val="00B050"/>
                </a:solidFill>
              </a:rPr>
              <a:t>25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</a:t>
            </a:r>
            <a:r>
              <a:rPr lang="en-IN" dirty="0">
                <a:solidFill>
                  <a:srgbClr val="00B0F0"/>
                </a:solidFill>
              </a:rPr>
              <a:t>7</a:t>
            </a:r>
          </a:p>
          <a:p>
            <a:pPr marL="0" indent="0">
              <a:buNone/>
            </a:pPr>
            <a:r>
              <a:rPr lang="en-IN" dirty="0"/>
              <a:t>Output: Not Automorphic</a:t>
            </a:r>
          </a:p>
          <a:p>
            <a:pPr marL="0" indent="0">
              <a:buNone/>
            </a:pPr>
            <a:r>
              <a:rPr lang="en-IN" dirty="0"/>
              <a:t>Explanation: As 7*7 = 4</a:t>
            </a:r>
            <a:r>
              <a:rPr lang="en-IN" dirty="0">
                <a:solidFill>
                  <a:srgbClr val="7030A0"/>
                </a:solidFill>
              </a:rPr>
              <a:t>9</a:t>
            </a:r>
          </a:p>
          <a:p>
            <a:pPr marL="0" indent="0">
              <a:buNone/>
            </a:pPr>
            <a:endParaRPr lang="en-I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</a:t>
            </a:r>
            <a:r>
              <a:rPr lang="en-IN" dirty="0">
                <a:solidFill>
                  <a:srgbClr val="FFC000"/>
                </a:solidFill>
              </a:rPr>
              <a:t>6</a:t>
            </a:r>
          </a:p>
          <a:p>
            <a:pPr marL="0" indent="0">
              <a:buNone/>
            </a:pPr>
            <a:r>
              <a:rPr lang="en-IN" dirty="0"/>
              <a:t>Output: Automorphic</a:t>
            </a:r>
          </a:p>
          <a:p>
            <a:pPr marL="0" indent="0">
              <a:buNone/>
            </a:pPr>
            <a:r>
              <a:rPr lang="en-IN" dirty="0"/>
              <a:t>Explanation: As 6*6 = 3</a:t>
            </a:r>
            <a:r>
              <a:rPr lang="en-IN" dirty="0">
                <a:solidFill>
                  <a:srgbClr val="FFC000"/>
                </a:solidFill>
              </a:rPr>
              <a:t>6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49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5CF4-3E0B-C8DE-F7BD-7B2B1FA7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63FD-16A4-AA92-040A-D7E79D97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math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 = int(input()) </a:t>
            </a:r>
          </a:p>
          <a:p>
            <a:pPr marL="0" indent="0">
              <a:buNone/>
            </a:pPr>
            <a:r>
              <a:rPr lang="en-IN" dirty="0" err="1"/>
              <a:t>digitcnt</a:t>
            </a:r>
            <a:r>
              <a:rPr lang="en-IN" dirty="0"/>
              <a:t> = int(math.log(n,10))+1 </a:t>
            </a:r>
          </a:p>
          <a:p>
            <a:pPr marL="0" indent="0">
              <a:buNone/>
            </a:pPr>
            <a:r>
              <a:rPr lang="en-IN" dirty="0"/>
              <a:t>#shortcut to count the number of digits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sqN</a:t>
            </a:r>
            <a:r>
              <a:rPr lang="en-IN" dirty="0"/>
              <a:t> = n*n</a:t>
            </a:r>
          </a:p>
          <a:p>
            <a:pPr marL="0" indent="0">
              <a:buNone/>
            </a:pPr>
            <a:r>
              <a:rPr lang="en-IN" dirty="0"/>
              <a:t>k = </a:t>
            </a:r>
            <a:r>
              <a:rPr lang="en-IN" dirty="0" err="1"/>
              <a:t>sqN</a:t>
            </a:r>
            <a:r>
              <a:rPr lang="en-IN" dirty="0"/>
              <a:t> % (10**</a:t>
            </a:r>
            <a:r>
              <a:rPr lang="en-IN" dirty="0" err="1"/>
              <a:t>digitcnt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if k == n:    </a:t>
            </a:r>
          </a:p>
          <a:p>
            <a:pPr marL="0" indent="0">
              <a:buNone/>
            </a:pPr>
            <a:r>
              <a:rPr lang="en-IN" dirty="0"/>
              <a:t>	print("Automorphic Number")</a:t>
            </a:r>
          </a:p>
          <a:p>
            <a:pPr marL="0" indent="0">
              <a:buNone/>
            </a:pPr>
            <a:r>
              <a:rPr lang="en-IN" dirty="0"/>
              <a:t>else:    </a:t>
            </a:r>
          </a:p>
          <a:p>
            <a:pPr marL="0" indent="0">
              <a:buNone/>
            </a:pPr>
            <a:r>
              <a:rPr lang="en-IN" dirty="0"/>
              <a:t>	print("Not Automorphic")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A39D35-8353-8218-09F9-111BE3667E36}"/>
              </a:ext>
            </a:extLst>
          </p:cNvPr>
          <p:cNvSpPr/>
          <p:nvPr/>
        </p:nvSpPr>
        <p:spPr>
          <a:xfrm>
            <a:off x="6324600" y="12954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747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FB9F-BD76-076E-9C71-A8A9F2E0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US" dirty="0"/>
              <a:t>Buzz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3A1F-A6E8-4D46-A586-BCB79A1F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number is said to be a buzz number if it ends with 7 OR is divisible by 7.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63</a:t>
            </a:r>
          </a:p>
          <a:p>
            <a:pPr marL="0" indent="0">
              <a:buNone/>
            </a:pPr>
            <a:r>
              <a:rPr lang="en-IN" dirty="0"/>
              <a:t>Output: Buzz Number</a:t>
            </a:r>
          </a:p>
          <a:p>
            <a:pPr marL="0" indent="0">
              <a:buNone/>
            </a:pPr>
            <a:r>
              <a:rPr lang="en-IN" dirty="0"/>
              <a:t>Explanation: 63 is divisible by 7, one of the condition is satisfied.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72</a:t>
            </a:r>
          </a:p>
          <a:p>
            <a:pPr marL="0" indent="0">
              <a:buNone/>
            </a:pPr>
            <a:r>
              <a:rPr lang="en-IN" dirty="0"/>
              <a:t>Output: Not a Buzz Number</a:t>
            </a:r>
          </a:p>
          <a:p>
            <a:pPr marL="0" indent="0">
              <a:buNone/>
            </a:pPr>
            <a:r>
              <a:rPr lang="en-IN" dirty="0"/>
              <a:t>Explanation:72%7 != 0, 72 is neither divisible by 7 nor it ends with 7 so not a Buzz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2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2838-3483-26D7-42F8-FDC39802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Solution!!?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B993-424D-0A87-6565-71D0198A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 = int(input())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n%10 == 7:    </a:t>
            </a:r>
          </a:p>
          <a:p>
            <a:pPr marL="0" indent="0">
              <a:buNone/>
            </a:pPr>
            <a:r>
              <a:rPr lang="en-US" dirty="0"/>
              <a:t>	print("Buzz Number")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n%7 == 0:    </a:t>
            </a:r>
          </a:p>
          <a:p>
            <a:pPr marL="0" indent="0">
              <a:buNone/>
            </a:pPr>
            <a:r>
              <a:rPr lang="en-US" dirty="0"/>
              <a:t>	print("Buzz Number")</a:t>
            </a:r>
          </a:p>
          <a:p>
            <a:pPr marL="0" indent="0">
              <a:buNone/>
            </a:pPr>
            <a:r>
              <a:rPr lang="en-US" dirty="0"/>
              <a:t>else:    </a:t>
            </a:r>
          </a:p>
          <a:p>
            <a:pPr marL="0" indent="0">
              <a:buNone/>
            </a:pPr>
            <a:r>
              <a:rPr lang="en-US" dirty="0"/>
              <a:t>	print("Not a Buzz </a:t>
            </a:r>
            <a:r>
              <a:rPr lang="en-US" dirty="0" err="1"/>
              <a:t>NUmber</a:t>
            </a:r>
            <a:r>
              <a:rPr lang="en-US" dirty="0"/>
              <a:t>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001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C8F9-129A-7117-830F-E7113F6D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Goldbach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1AC3-F97A-45F6-7789-C927077B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3859"/>
            <a:ext cx="8839200" cy="58655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number is said to be Goldbach number, if the number can be expressed as the addition </a:t>
            </a:r>
            <a:r>
              <a:rPr lang="en-US" dirty="0">
                <a:solidFill>
                  <a:srgbClr val="FF0000"/>
                </a:solidFill>
              </a:rPr>
              <a:t>of two odd prime </a:t>
            </a:r>
            <a:r>
              <a:rPr lang="en-US" dirty="0"/>
              <a:t>number pairs.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Sum of even number of times of an odd number is even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 = give me 2 odd numbers whose sum is 11. </a:t>
            </a:r>
          </a:p>
          <a:p>
            <a:pPr marL="0" indent="0">
              <a:buNone/>
            </a:pPr>
            <a:r>
              <a:rPr lang="en-US" dirty="0"/>
              <a:t>17 = give me 3 odd numbers whose sum is 17.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50</a:t>
            </a:r>
          </a:p>
          <a:p>
            <a:pPr marL="0" indent="0">
              <a:buNone/>
            </a:pPr>
            <a:r>
              <a:rPr lang="en-IN" dirty="0"/>
              <a:t>Output: Goldbach Number</a:t>
            </a:r>
          </a:p>
          <a:p>
            <a:pPr marL="0" indent="0">
              <a:buNone/>
            </a:pPr>
            <a:r>
              <a:rPr lang="en-IN" dirty="0"/>
              <a:t>Explanation: Finding odd prime number pair.</a:t>
            </a:r>
          </a:p>
          <a:p>
            <a:pPr marL="0" indent="0">
              <a:buNone/>
            </a:pPr>
            <a:r>
              <a:rPr lang="en-IN" dirty="0"/>
              <a:t>(3,47),(7,43),(13,37),(19,31). Their sum equal to 50.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N = 31 		{(1,30),(2,29),(3,28),(4,27)……}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47 {(1,46),(2,45),(3,44) ….} …</a:t>
            </a:r>
          </a:p>
          <a:p>
            <a:pPr marL="0" indent="0">
              <a:buNone/>
            </a:pPr>
            <a:r>
              <a:rPr lang="en-IN" dirty="0"/>
              <a:t>Output: Not a Goldbach Number</a:t>
            </a:r>
          </a:p>
          <a:p>
            <a:pPr marL="0" indent="0">
              <a:buNone/>
            </a:pPr>
            <a:r>
              <a:rPr lang="en-IN" dirty="0"/>
              <a:t>Explanation: Finding odd prime number pair.</a:t>
            </a:r>
          </a:p>
          <a:p>
            <a:pPr marL="0" indent="0">
              <a:buNone/>
            </a:pPr>
            <a:r>
              <a:rPr lang="en-IN" dirty="0"/>
              <a:t>There exist no such pairs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987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0619-F5C2-2065-F575-CB50928B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Solution!!!?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10E3-074F-3899-EEA4-2CD4A10B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715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checkPrime</a:t>
            </a:r>
            <a:r>
              <a:rPr lang="en-US" dirty="0"/>
              <a:t>(number):    </a:t>
            </a:r>
          </a:p>
          <a:p>
            <a:pPr marL="0" indent="0">
              <a:buNone/>
            </a:pPr>
            <a:r>
              <a:rPr lang="en-US" dirty="0"/>
              <a:t>	if(number&gt;1):        </a:t>
            </a:r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in range(2,number//2):           </a:t>
            </a:r>
          </a:p>
          <a:p>
            <a:pPr marL="0" indent="0">
              <a:buNone/>
            </a:pPr>
            <a:r>
              <a:rPr lang="en-US" dirty="0"/>
              <a:t>			if(</a:t>
            </a:r>
            <a:r>
              <a:rPr lang="en-US" dirty="0" err="1"/>
              <a:t>number%i</a:t>
            </a:r>
            <a:r>
              <a:rPr lang="en-US" dirty="0"/>
              <a:t> == 0):</a:t>
            </a:r>
          </a:p>
          <a:p>
            <a:pPr marL="0" indent="0">
              <a:buNone/>
            </a:pPr>
            <a:r>
              <a:rPr lang="en-US" dirty="0"/>
              <a:t>                			return False        </a:t>
            </a:r>
          </a:p>
          <a:p>
            <a:pPr marL="0" indent="0">
              <a:buNone/>
            </a:pPr>
            <a:r>
              <a:rPr lang="en-US" dirty="0"/>
              <a:t>		return True    </a:t>
            </a:r>
          </a:p>
          <a:p>
            <a:pPr marL="0" indent="0">
              <a:buNone/>
            </a:pPr>
            <a:r>
              <a:rPr lang="en-US" dirty="0"/>
              <a:t>	else:        </a:t>
            </a:r>
          </a:p>
          <a:p>
            <a:pPr marL="0" indent="0">
              <a:buNone/>
            </a:pPr>
            <a:r>
              <a:rPr lang="en-US" dirty="0"/>
              <a:t>		return False</a:t>
            </a:r>
          </a:p>
          <a:p>
            <a:pPr marL="0" indent="0">
              <a:buNone/>
            </a:pPr>
            <a:r>
              <a:rPr lang="en-US" dirty="0"/>
              <a:t>n = int(input()) #47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range(1,n-1):    </a:t>
            </a:r>
          </a:p>
          <a:p>
            <a:pPr marL="0" indent="0">
              <a:buNone/>
            </a:pPr>
            <a:r>
              <a:rPr lang="en-US" dirty="0"/>
              <a:t>	if (n%2 != 0):        </a:t>
            </a:r>
          </a:p>
          <a:p>
            <a:pPr marL="0" indent="0">
              <a:buNone/>
            </a:pPr>
            <a:r>
              <a:rPr lang="en-US" dirty="0"/>
              <a:t>		print('Not a </a:t>
            </a:r>
            <a:r>
              <a:rPr lang="en-US" dirty="0" err="1"/>
              <a:t>GoldBach</a:t>
            </a:r>
            <a:r>
              <a:rPr lang="en-US" dirty="0"/>
              <a:t> Number')        </a:t>
            </a:r>
          </a:p>
          <a:p>
            <a:pPr marL="0" indent="0">
              <a:buNone/>
            </a:pPr>
            <a:r>
              <a:rPr lang="en-US" dirty="0"/>
              <a:t>		break    </a:t>
            </a:r>
          </a:p>
          <a:p>
            <a:pPr marL="0" indent="0">
              <a:buNone/>
            </a:pPr>
            <a:r>
              <a:rPr lang="en-US" dirty="0"/>
              <a:t>	k = n-</a:t>
            </a:r>
            <a:r>
              <a:rPr lang="en-US" dirty="0" err="1"/>
              <a:t>i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	if(i%2==1 and (k)%2==1):#</a:t>
            </a:r>
            <a:r>
              <a:rPr lang="en-US" dirty="0" err="1"/>
              <a:t>oddcheck</a:t>
            </a: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		if(</a:t>
            </a:r>
            <a:r>
              <a:rPr lang="en-US" dirty="0" err="1"/>
              <a:t>checkPrime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and </a:t>
            </a:r>
            <a:r>
              <a:rPr lang="en-US" dirty="0" err="1"/>
              <a:t>checkPrime</a:t>
            </a:r>
            <a:r>
              <a:rPr lang="en-US" dirty="0"/>
              <a:t>(k)): #primecheck            </a:t>
            </a:r>
          </a:p>
          <a:p>
            <a:pPr marL="0" indent="0">
              <a:buNone/>
            </a:pPr>
            <a:r>
              <a:rPr lang="en-US" dirty="0"/>
              <a:t>			print("</a:t>
            </a:r>
            <a:r>
              <a:rPr lang="en-US" dirty="0" err="1"/>
              <a:t>GoldBach</a:t>
            </a:r>
            <a:r>
              <a:rPr lang="en-US" dirty="0"/>
              <a:t> Number")            </a:t>
            </a:r>
          </a:p>
          <a:p>
            <a:pPr marL="0" indent="0">
              <a:buNone/>
            </a:pPr>
            <a:r>
              <a:rPr lang="en-US" dirty="0"/>
              <a:t>			break</a:t>
            </a:r>
          </a:p>
          <a:p>
            <a:pPr marL="0" indent="0">
              <a:buNone/>
            </a:pPr>
            <a:r>
              <a:rPr lang="en-US" dirty="0"/>
              <a:t>else:    </a:t>
            </a:r>
          </a:p>
          <a:p>
            <a:pPr marL="0" indent="0">
              <a:buNone/>
            </a:pPr>
            <a:r>
              <a:rPr lang="en-US" dirty="0"/>
              <a:t>	print("</a:t>
            </a:r>
            <a:r>
              <a:rPr lang="en-US" dirty="0" err="1"/>
              <a:t>NOt</a:t>
            </a:r>
            <a:r>
              <a:rPr lang="en-US" dirty="0"/>
              <a:t> a </a:t>
            </a:r>
            <a:r>
              <a:rPr lang="en-US" dirty="0" err="1"/>
              <a:t>GoldBach</a:t>
            </a:r>
            <a:r>
              <a:rPr lang="en-US" dirty="0"/>
              <a:t> Number")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81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0FF7-1753-59B6-362E-0000E5A3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2C3B-7908-2CF8-DB4D-DD75B594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21   (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 = 21  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t(</a:t>
            </a:r>
            <a:r>
              <a:rPr lang="en-US" dirty="0" err="1"/>
              <a:t>ptr</a:t>
            </a:r>
            <a:r>
              <a:rPr lang="en-US" dirty="0"/>
              <a:t>) = </a:t>
            </a:r>
            <a:r>
              <a:rPr lang="en-US" dirty="0" err="1"/>
              <a:t>abc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52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555C-FC18-B4B5-D585-89B15A8D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93" y="35312"/>
            <a:ext cx="8229600" cy="696525"/>
          </a:xfrm>
        </p:spPr>
        <p:txBody>
          <a:bodyPr>
            <a:normAutofit fontScale="90000"/>
          </a:bodyPr>
          <a:lstStyle/>
          <a:p>
            <a:r>
              <a:rPr lang="en-US" dirty="0"/>
              <a:t>Harshad(or Niven) Number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A253-70A8-A6E2-0B88-645F6D2F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number which is divisible by the sum of its digits is said to be Harshad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3</a:t>
            </a:r>
          </a:p>
          <a:p>
            <a:pPr marL="0" indent="0">
              <a:buNone/>
            </a:pPr>
            <a:r>
              <a:rPr lang="en-IN" dirty="0"/>
              <a:t>Output: </a:t>
            </a:r>
            <a:r>
              <a:rPr lang="en-US" dirty="0"/>
              <a:t>Harshad Number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18</a:t>
            </a:r>
          </a:p>
          <a:p>
            <a:pPr marL="0" indent="0">
              <a:buNone/>
            </a:pPr>
            <a:r>
              <a:rPr lang="en-IN" dirty="0"/>
              <a:t>Output: </a:t>
            </a:r>
            <a:r>
              <a:rPr lang="en-US" dirty="0"/>
              <a:t>Harshad Number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15</a:t>
            </a:r>
          </a:p>
          <a:p>
            <a:pPr marL="0" indent="0">
              <a:buNone/>
            </a:pPr>
            <a:r>
              <a:rPr lang="en-IN" dirty="0"/>
              <a:t>Output: Not a </a:t>
            </a:r>
            <a:r>
              <a:rPr lang="en-US" dirty="0"/>
              <a:t>Harshad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0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380-3AB9-7B36-0369-206D2F1F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Solution!!!!?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E308-454B-B9A1-0E04-BD09F0A5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 = int(input()) #0</a:t>
            </a:r>
          </a:p>
          <a:p>
            <a:pPr marL="0" indent="0">
              <a:buNone/>
            </a:pPr>
            <a:r>
              <a:rPr lang="en-US" dirty="0"/>
              <a:t>s = 0</a:t>
            </a:r>
          </a:p>
          <a:p>
            <a:pPr marL="0" indent="0">
              <a:buNone/>
            </a:pPr>
            <a:r>
              <a:rPr lang="en-US" dirty="0"/>
              <a:t>num = n</a:t>
            </a:r>
          </a:p>
          <a:p>
            <a:pPr marL="0" indent="0">
              <a:buNone/>
            </a:pPr>
            <a:r>
              <a:rPr lang="en-US" dirty="0"/>
              <a:t>while n&gt;0:    </a:t>
            </a:r>
          </a:p>
          <a:p>
            <a:pPr marL="0" indent="0">
              <a:buNone/>
            </a:pPr>
            <a:r>
              <a:rPr lang="en-US" dirty="0"/>
              <a:t>	digit = n%10    </a:t>
            </a:r>
          </a:p>
          <a:p>
            <a:pPr marL="0" indent="0">
              <a:buNone/>
            </a:pPr>
            <a:r>
              <a:rPr lang="en-US" dirty="0"/>
              <a:t>	s = s + digit    </a:t>
            </a:r>
          </a:p>
          <a:p>
            <a:pPr marL="0" indent="0">
              <a:buNone/>
            </a:pPr>
            <a:r>
              <a:rPr lang="en-US" dirty="0"/>
              <a:t>	n = n//10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num%s</a:t>
            </a:r>
            <a:r>
              <a:rPr lang="en-US" dirty="0"/>
              <a:t> == 0:    </a:t>
            </a:r>
          </a:p>
          <a:p>
            <a:pPr marL="0" indent="0">
              <a:buNone/>
            </a:pPr>
            <a:r>
              <a:rPr lang="en-US" dirty="0"/>
              <a:t>	print('Harshad Number’)</a:t>
            </a:r>
          </a:p>
          <a:p>
            <a:pPr marL="0" indent="0">
              <a:buNone/>
            </a:pPr>
            <a:r>
              <a:rPr lang="en-US" dirty="0"/>
              <a:t>else:    </a:t>
            </a:r>
          </a:p>
          <a:p>
            <a:pPr marL="0" indent="0">
              <a:buNone/>
            </a:pPr>
            <a:r>
              <a:rPr lang="en-US" dirty="0"/>
              <a:t>	print('Not a Harshad Number')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276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F902-4301-98CF-F64F-EEC79D4E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Ugly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FA95-EAD6-FBF7-ED11-2EEDC455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Ugly Numbers are numbers whose only prime factors are 2, 3 or 5.</a:t>
            </a:r>
          </a:p>
          <a:p>
            <a:pPr marL="0" indent="0">
              <a:buNone/>
            </a:pPr>
            <a:endParaRPr lang="en-US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12</a:t>
            </a:r>
          </a:p>
          <a:p>
            <a:pPr marL="0" indent="0">
              <a:buNone/>
            </a:pPr>
            <a:r>
              <a:rPr lang="en-IN" dirty="0"/>
              <a:t>Output: </a:t>
            </a:r>
            <a:r>
              <a:rPr lang="en-US" dirty="0"/>
              <a:t>Ugly Number</a:t>
            </a:r>
          </a:p>
          <a:p>
            <a:pPr marL="0" indent="0">
              <a:buNone/>
            </a:pPr>
            <a:r>
              <a:rPr lang="en-US" dirty="0"/>
              <a:t>Explanation: 12 = 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x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x</a:t>
            </a:r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150</a:t>
            </a:r>
          </a:p>
          <a:p>
            <a:pPr marL="0" indent="0">
              <a:buNone/>
            </a:pPr>
            <a:r>
              <a:rPr lang="en-IN" dirty="0"/>
              <a:t>Output: </a:t>
            </a:r>
            <a:r>
              <a:rPr lang="en-US" dirty="0"/>
              <a:t>Ugly Number</a:t>
            </a:r>
          </a:p>
          <a:p>
            <a:pPr marL="0" indent="0">
              <a:buNone/>
            </a:pPr>
            <a:r>
              <a:rPr lang="en-US" dirty="0"/>
              <a:t>Explanation: 150 = 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x</a:t>
            </a:r>
            <a:r>
              <a:rPr lang="en-US" dirty="0">
                <a:solidFill>
                  <a:srgbClr val="00B0F0"/>
                </a:solidFill>
              </a:rPr>
              <a:t>3</a:t>
            </a:r>
            <a:r>
              <a:rPr lang="en-US" dirty="0"/>
              <a:t>x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/>
              <a:t>x</a:t>
            </a:r>
            <a:r>
              <a:rPr lang="en-US" dirty="0">
                <a:solidFill>
                  <a:srgbClr val="00B0F0"/>
                </a:solidFill>
              </a:rPr>
              <a:t>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Input: N </a:t>
            </a:r>
            <a:r>
              <a:rPr lang="en-IN" dirty="0"/>
              <a:t>= 70</a:t>
            </a:r>
          </a:p>
          <a:p>
            <a:pPr marL="0" indent="0">
              <a:buNone/>
            </a:pPr>
            <a:r>
              <a:rPr lang="en-IN" dirty="0"/>
              <a:t>Output: </a:t>
            </a:r>
            <a:r>
              <a:rPr lang="en-US" dirty="0"/>
              <a:t>Not a Ugly Number</a:t>
            </a:r>
          </a:p>
          <a:p>
            <a:pPr marL="0" indent="0">
              <a:buNone/>
            </a:pPr>
            <a:r>
              <a:rPr lang="en-US" dirty="0"/>
              <a:t>Explanation: 70 = 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x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/>
              <a:t>x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212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FCC6-8EAE-28AA-661B-5EA576D6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815AE-58ED-FD0B-50B0-3EBDC4BA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06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F782-E8B0-97BA-01A8-C8654EE1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Count the number of Upper Case Character.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B5BD-46A5-CD5E-4B4C-08634224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UpperCase</a:t>
            </a:r>
            <a:r>
              <a:rPr lang="en-IN" dirty="0"/>
              <a:t> Character = [A,B,C,D,E,F,G,H….X,Y,Z]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 </a:t>
            </a:r>
            <a:r>
              <a:rPr lang="en-IN" dirty="0" err="1"/>
              <a:t>HeLLO</a:t>
            </a:r>
            <a:r>
              <a:rPr lang="en-IN" dirty="0"/>
              <a:t> </a:t>
            </a:r>
            <a:r>
              <a:rPr lang="en-IN" dirty="0" err="1"/>
              <a:t>WorlD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Output: 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 Time Change Things.</a:t>
            </a:r>
          </a:p>
          <a:p>
            <a:pPr marL="0" indent="0">
              <a:buNone/>
            </a:pPr>
            <a:r>
              <a:rPr lang="en-IN" dirty="0"/>
              <a:t>Output: 3</a:t>
            </a:r>
          </a:p>
        </p:txBody>
      </p:sp>
    </p:spTree>
    <p:extLst>
      <p:ext uri="{BB962C8B-B14F-4D97-AF65-F5344CB8AC3E}">
        <p14:creationId xmlns:p14="http://schemas.microsoft.com/office/powerpoint/2010/main" val="417973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4157-D900-8328-D1A2-E4BFB216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= input()</a:t>
            </a:r>
          </a:p>
          <a:p>
            <a:pPr marL="0" indent="0">
              <a:buNone/>
            </a:pPr>
            <a:r>
              <a:rPr lang="en-US" dirty="0"/>
              <a:t>count = 0 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s:    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i.isupper</a:t>
            </a:r>
            <a:r>
              <a:rPr lang="en-US" dirty="0"/>
              <a:t>()):        </a:t>
            </a:r>
          </a:p>
          <a:p>
            <a:pPr marL="0" indent="0">
              <a:buNone/>
            </a:pPr>
            <a:r>
              <a:rPr lang="en-US" dirty="0"/>
              <a:t>		count = count+1</a:t>
            </a:r>
          </a:p>
          <a:p>
            <a:pPr marL="0" indent="0">
              <a:buNone/>
            </a:pPr>
            <a:r>
              <a:rPr lang="en-US" dirty="0"/>
              <a:t>print(count)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1D8C7-994A-4F71-B418-6ADFDBC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426688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7061-9328-8B00-64C9-9CB94353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49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Count the number of vowels letters in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0953-B24D-66A5-D297-E8452B20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Vowels = [</a:t>
            </a:r>
            <a:r>
              <a:rPr lang="en-IN" dirty="0" err="1"/>
              <a:t>a,e,i,o,u</a:t>
            </a:r>
            <a:r>
              <a:rPr lang="en-IN" dirty="0"/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 Hello World!</a:t>
            </a:r>
          </a:p>
          <a:p>
            <a:pPr marL="0" indent="0">
              <a:buNone/>
            </a:pPr>
            <a:r>
              <a:rPr lang="en-IN" dirty="0"/>
              <a:t>Output: 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 No AMOUNT of ever bought a second of TIME.</a:t>
            </a:r>
          </a:p>
          <a:p>
            <a:pPr marL="0" indent="0">
              <a:buNone/>
            </a:pPr>
            <a:r>
              <a:rPr lang="en-IN" dirty="0"/>
              <a:t>Output: 15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 When you are good at something never do it for free.</a:t>
            </a:r>
          </a:p>
          <a:p>
            <a:pPr marL="0" indent="0">
              <a:buNone/>
            </a:pPr>
            <a:r>
              <a:rPr lang="en-IN" dirty="0"/>
              <a:t>Output: 18</a:t>
            </a:r>
          </a:p>
        </p:txBody>
      </p:sp>
    </p:spTree>
    <p:extLst>
      <p:ext uri="{BB962C8B-B14F-4D97-AF65-F5344CB8AC3E}">
        <p14:creationId xmlns:p14="http://schemas.microsoft.com/office/powerpoint/2010/main" val="632920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E36E-4151-6B1B-0CFB-6E41F356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BB08-7789-76E7-B7EB-4A93F754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= input()</a:t>
            </a:r>
          </a:p>
          <a:p>
            <a:pPr marL="0" indent="0">
              <a:buNone/>
            </a:pPr>
            <a:r>
              <a:rPr lang="en-US" dirty="0"/>
              <a:t>vowel = 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s:    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== 'a' 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=='e' 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=='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' 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=='o' 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=='u’ 		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=='A' 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=='E' 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=='I' 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=='O' or 		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=='U’):        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/>
              <a:t>vowel = vowel + 1</a:t>
            </a:r>
          </a:p>
          <a:p>
            <a:pPr marL="0" indent="0">
              <a:buNone/>
            </a:pPr>
            <a:r>
              <a:rPr lang="en-US" dirty="0"/>
              <a:t>print(vowel)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332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209-ABD2-71D2-95A2-AA74E277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Reverse the given input string without using built-in functions or negative step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9A19-1EA7-8B0D-DEBC-78208A83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Input: ‘reverse’</a:t>
            </a:r>
          </a:p>
          <a:p>
            <a:pPr marL="0" indent="0">
              <a:buNone/>
            </a:pPr>
            <a:r>
              <a:rPr lang="en-IN" dirty="0"/>
              <a:t>Output: </a:t>
            </a:r>
            <a:r>
              <a:rPr lang="en-IN" dirty="0" err="1"/>
              <a:t>esrever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s.reverse</a:t>
            </a:r>
            <a:r>
              <a:rPr lang="en-IN" dirty="0">
                <a:solidFill>
                  <a:srgbClr val="FF0000"/>
                </a:solidFill>
              </a:rPr>
              <a:t>()	or s[::-1]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Input: River</a:t>
            </a:r>
          </a:p>
          <a:p>
            <a:pPr marL="0" indent="0">
              <a:buNone/>
            </a:pPr>
            <a:r>
              <a:rPr lang="en-IN" dirty="0"/>
              <a:t>Output: </a:t>
            </a:r>
            <a:r>
              <a:rPr lang="en-IN" dirty="0" err="1"/>
              <a:t>reviR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401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8218-2B2A-B049-37FA-4B7066BB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DE11-9948-78DF-D572-C9D94B3D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= GNIRTS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902BBC-7209-D8F2-6AFD-B36C89A5F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2983"/>
              </p:ext>
            </p:extLst>
          </p:nvPr>
        </p:nvGraphicFramePr>
        <p:xfrm>
          <a:off x="1524000" y="3048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15973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3567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865875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4385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62355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129566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4380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084A26-45E7-8F46-633C-E6B6518B4080}"/>
              </a:ext>
            </a:extLst>
          </p:cNvPr>
          <p:cNvCxnSpPr>
            <a:cxnSpLocks/>
          </p:cNvCxnSpPr>
          <p:nvPr/>
        </p:nvCxnSpPr>
        <p:spPr>
          <a:xfrm>
            <a:off x="4572000" y="2362200"/>
            <a:ext cx="0" cy="1447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21A32B-BFAE-C178-D9CA-5055E5B44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08585"/>
              </p:ext>
            </p:extLst>
          </p:nvPr>
        </p:nvGraphicFramePr>
        <p:xfrm>
          <a:off x="1525172" y="42341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82609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6994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4246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58566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5144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3361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9714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D5CA9E-CC21-B370-1D3B-50DCC400CE4A}"/>
              </a:ext>
            </a:extLst>
          </p:cNvPr>
          <p:cNvCxnSpPr/>
          <p:nvPr/>
        </p:nvCxnSpPr>
        <p:spPr>
          <a:xfrm>
            <a:off x="7239000" y="2590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F74961-43D5-854F-8A82-A96A1DAEA6E1}"/>
              </a:ext>
            </a:extLst>
          </p:cNvPr>
          <p:cNvCxnSpPr>
            <a:cxnSpLocks/>
          </p:cNvCxnSpPr>
          <p:nvPr/>
        </p:nvCxnSpPr>
        <p:spPr>
          <a:xfrm>
            <a:off x="3886200" y="245598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0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1D8A-644E-5525-BB8F-AC48EB9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061B-E3B6-F508-E39C-E487BECF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= 60</a:t>
            </a:r>
          </a:p>
          <a:p>
            <a:pPr marL="0" indent="0">
              <a:buNone/>
            </a:pPr>
            <a:r>
              <a:rPr lang="en-US" dirty="0"/>
              <a:t>b = 35</a:t>
            </a:r>
          </a:p>
          <a:p>
            <a:pPr marL="0" indent="0">
              <a:buNone/>
            </a:pPr>
            <a:r>
              <a:rPr lang="en-US" dirty="0"/>
              <a:t>c = -30</a:t>
            </a:r>
          </a:p>
          <a:p>
            <a:pPr marL="0" indent="0">
              <a:buNone/>
            </a:pPr>
            <a:r>
              <a:rPr lang="en-US" dirty="0"/>
              <a:t>Output:(true OR </a:t>
            </a:r>
            <a:r>
              <a:rPr lang="en-US" dirty="0">
                <a:highlight>
                  <a:srgbClr val="FFFF00"/>
                </a:highlight>
              </a:rPr>
              <a:t>false AND false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(true OR false)</a:t>
            </a:r>
          </a:p>
          <a:p>
            <a:pPr marL="0" indent="0">
              <a:buNone/>
            </a:pPr>
            <a:r>
              <a:rPr lang="en-US" dirty="0"/>
              <a:t>			true</a:t>
            </a:r>
          </a:p>
          <a:p>
            <a:pPr marL="0" indent="0">
              <a:buNone/>
            </a:pPr>
            <a:r>
              <a:rPr lang="en-US" dirty="0"/>
              <a:t>((</a:t>
            </a:r>
            <a:r>
              <a:rPr lang="en-US" dirty="0">
                <a:highlight>
                  <a:srgbClr val="FFFF00"/>
                </a:highlight>
              </a:rPr>
              <a:t>true OR false</a:t>
            </a:r>
            <a:r>
              <a:rPr lang="en-US" dirty="0"/>
              <a:t>) AND c&gt;10)</a:t>
            </a:r>
          </a:p>
          <a:p>
            <a:pPr marL="0" indent="0">
              <a:buNone/>
            </a:pPr>
            <a:r>
              <a:rPr lang="en-US" dirty="0"/>
              <a:t>(true AND false)</a:t>
            </a:r>
          </a:p>
          <a:p>
            <a:pPr marL="0" indent="0">
              <a:buNone/>
            </a:pPr>
            <a:r>
              <a:rPr lang="en-US" dirty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392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DB56-88BA-425B-6DB6-3F6A7176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ED2-3BF1-293C-83E2-5576D9BC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 = input()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= 0</a:t>
            </a:r>
          </a:p>
          <a:p>
            <a:pPr marL="0" indent="0">
              <a:buNone/>
            </a:pPr>
            <a:r>
              <a:rPr lang="en-IN" dirty="0"/>
              <a:t>j= </a:t>
            </a:r>
            <a:r>
              <a:rPr lang="en-IN" dirty="0" err="1"/>
              <a:t>len</a:t>
            </a:r>
            <a:r>
              <a:rPr lang="en-IN" dirty="0"/>
              <a:t>(s)-1</a:t>
            </a:r>
          </a:p>
          <a:p>
            <a:pPr marL="0" indent="0">
              <a:buNone/>
            </a:pPr>
            <a:r>
              <a:rPr lang="en-IN" dirty="0"/>
              <a:t>while </a:t>
            </a:r>
            <a:r>
              <a:rPr lang="en-IN" dirty="0" err="1"/>
              <a:t>i</a:t>
            </a:r>
            <a:r>
              <a:rPr lang="en-IN" dirty="0"/>
              <a:t>&lt;j:    </a:t>
            </a:r>
          </a:p>
          <a:p>
            <a:pPr marL="0" indent="0">
              <a:buNone/>
            </a:pPr>
            <a:r>
              <a:rPr lang="en-IN" dirty="0"/>
              <a:t>	temp = s[</a:t>
            </a:r>
            <a:r>
              <a:rPr lang="en-IN" dirty="0" err="1"/>
              <a:t>i</a:t>
            </a:r>
            <a:r>
              <a:rPr lang="en-IN" dirty="0"/>
              <a:t>]    </a:t>
            </a:r>
          </a:p>
          <a:p>
            <a:pPr marL="0" indent="0">
              <a:buNone/>
            </a:pPr>
            <a:r>
              <a:rPr lang="en-IN" dirty="0"/>
              <a:t>	s[</a:t>
            </a:r>
            <a:r>
              <a:rPr lang="en-IN" dirty="0" err="1"/>
              <a:t>i</a:t>
            </a:r>
            <a:r>
              <a:rPr lang="en-IN" dirty="0"/>
              <a:t>] = s[j]    </a:t>
            </a:r>
          </a:p>
          <a:p>
            <a:pPr marL="0" indent="0">
              <a:buNone/>
            </a:pPr>
            <a:r>
              <a:rPr lang="en-IN" dirty="0"/>
              <a:t>	s[j] = temp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 = i+1    </a:t>
            </a:r>
          </a:p>
          <a:p>
            <a:pPr marL="0" indent="0">
              <a:buNone/>
            </a:pPr>
            <a:r>
              <a:rPr lang="en-IN" dirty="0"/>
              <a:t>	j = j-1</a:t>
            </a:r>
          </a:p>
          <a:p>
            <a:pPr marL="0" indent="0">
              <a:buNone/>
            </a:pPr>
            <a:r>
              <a:rPr lang="en-IN" dirty="0"/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83223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D672-7721-DDB8-723D-9C975E45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): a = 2,b =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8EC2-C1E6-0CE6-44E0-1B05481D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F():</a:t>
            </a:r>
          </a:p>
          <a:p>
            <a:pPr marL="0" indent="0">
              <a:buNone/>
            </a:pPr>
            <a:r>
              <a:rPr lang="en-US" dirty="0"/>
              <a:t>a=2</a:t>
            </a:r>
          </a:p>
          <a:p>
            <a:pPr marL="0" indent="0">
              <a:buNone/>
            </a:pPr>
            <a:r>
              <a:rPr lang="en-US" dirty="0"/>
              <a:t>b=2</a:t>
            </a:r>
          </a:p>
          <a:p>
            <a:pPr marL="0" indent="0">
              <a:buNone/>
            </a:pPr>
            <a:r>
              <a:rPr lang="en-US" dirty="0"/>
              <a:t>Output : 0</a:t>
            </a:r>
          </a:p>
        </p:txBody>
      </p:sp>
    </p:spTree>
    <p:extLst>
      <p:ext uri="{BB962C8B-B14F-4D97-AF65-F5344CB8AC3E}">
        <p14:creationId xmlns:p14="http://schemas.microsoft.com/office/powerpoint/2010/main" val="55526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802C-E4AE-A14F-38D9-FBBC77A2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n is value passed then n+1 will be the result.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C42C-CDB7-8EED-9C61-74883B06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f(5) = Return 6</a:t>
            </a:r>
          </a:p>
          <a:p>
            <a:pPr marL="0" indent="0">
              <a:buNone/>
            </a:pPr>
            <a:r>
              <a:rPr lang="en-IN" dirty="0"/>
              <a:t>f(4) = return 5</a:t>
            </a:r>
          </a:p>
          <a:p>
            <a:pPr marL="0" indent="0">
              <a:buNone/>
            </a:pPr>
            <a:r>
              <a:rPr lang="en-IN" dirty="0"/>
              <a:t>f(3) = return 4</a:t>
            </a:r>
          </a:p>
          <a:p>
            <a:pPr marL="0" indent="0">
              <a:buNone/>
            </a:pPr>
            <a:r>
              <a:rPr lang="en-IN" dirty="0"/>
              <a:t>f(2) = 3</a:t>
            </a:r>
          </a:p>
          <a:p>
            <a:pPr marL="0" indent="0">
              <a:buNone/>
            </a:pPr>
            <a:r>
              <a:rPr lang="en-IN" dirty="0"/>
              <a:t>f(1) = 1</a:t>
            </a:r>
          </a:p>
        </p:txBody>
      </p:sp>
    </p:spTree>
    <p:extLst>
      <p:ext uri="{BB962C8B-B14F-4D97-AF65-F5344CB8AC3E}">
        <p14:creationId xmlns:p14="http://schemas.microsoft.com/office/powerpoint/2010/main" val="198450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8C06-41FD-A600-08DE-EC5E612D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CEE0-37D0-C44C-C4B1-76EC29D7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[10.0, 20.1, 30.3 ,40.4]</a:t>
            </a:r>
          </a:p>
          <a:p>
            <a:pPr marL="0" indent="0">
              <a:buNone/>
            </a:pPr>
            <a:r>
              <a:rPr lang="en-IN" dirty="0"/>
              <a:t>__________________________________</a:t>
            </a:r>
          </a:p>
          <a:p>
            <a:pPr marL="0" indent="0">
              <a:buNone/>
            </a:pPr>
            <a:r>
              <a:rPr lang="en-IN" dirty="0"/>
              <a:t>1000|----|1003, 1004|----|1007,            </a:t>
            </a:r>
          </a:p>
          <a:p>
            <a:pPr marL="0" indent="0">
              <a:buNone/>
            </a:pPr>
            <a:r>
              <a:rPr lang="en-IN" dirty="0"/>
              <a:t>1008|----|1011, 1012|----|1015</a:t>
            </a:r>
          </a:p>
          <a:p>
            <a:pPr marL="0" indent="0">
              <a:buNone/>
            </a:pPr>
            <a:r>
              <a:rPr lang="en-IN" dirty="0"/>
              <a:t>__________________________________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Ans : 1012-1000 = 12</a:t>
            </a:r>
          </a:p>
        </p:txBody>
      </p:sp>
    </p:spTree>
    <p:extLst>
      <p:ext uri="{BB962C8B-B14F-4D97-AF65-F5344CB8AC3E}">
        <p14:creationId xmlns:p14="http://schemas.microsoft.com/office/powerpoint/2010/main" val="383116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0639-AB44-4673-1B95-AB307827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3560-7096-1907-F46E-2A15C22A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a = 5</a:t>
            </a:r>
          </a:p>
          <a:p>
            <a:pPr marL="0" indent="0">
              <a:buNone/>
            </a:pPr>
            <a:r>
              <a:rPr lang="en-IN" dirty="0"/>
              <a:t>str1 = “goose”</a:t>
            </a:r>
          </a:p>
          <a:p>
            <a:pPr marL="0" indent="0">
              <a:buNone/>
            </a:pPr>
            <a:r>
              <a:rPr lang="en-IN" dirty="0"/>
              <a:t>5^1</a:t>
            </a:r>
          </a:p>
          <a:p>
            <a:pPr marL="0" indent="0">
              <a:buNone/>
            </a:pPr>
            <a:r>
              <a:rPr lang="en-IN" dirty="0"/>
              <a:t>decimal to binary conversion and vice versa</a:t>
            </a:r>
          </a:p>
          <a:p>
            <a:pPr marL="0" indent="0">
              <a:buNone/>
            </a:pPr>
            <a:r>
              <a:rPr lang="en-IN" dirty="0"/>
              <a:t>	0101</a:t>
            </a:r>
          </a:p>
          <a:p>
            <a:pPr marL="0" indent="0">
              <a:buNone/>
            </a:pPr>
            <a:r>
              <a:rPr lang="en-IN" dirty="0"/>
              <a:t>	0001</a:t>
            </a:r>
          </a:p>
          <a:p>
            <a:pPr marL="0" indent="0">
              <a:buNone/>
            </a:pPr>
            <a:r>
              <a:rPr lang="en-IN" dirty="0"/>
              <a:t>----------------------</a:t>
            </a:r>
          </a:p>
          <a:p>
            <a:pPr marL="0" indent="0">
              <a:buNone/>
            </a:pPr>
            <a:r>
              <a:rPr lang="en-IN" dirty="0"/>
              <a:t>	0100</a:t>
            </a:r>
          </a:p>
          <a:p>
            <a:pPr marL="0" indent="0">
              <a:buNone/>
            </a:pPr>
            <a:r>
              <a:rPr lang="en-IN" dirty="0"/>
              <a:t>	8421</a:t>
            </a:r>
          </a:p>
          <a:p>
            <a:pPr marL="0" indent="0">
              <a:buNone/>
            </a:pPr>
            <a:r>
              <a:rPr lang="en-IN"/>
              <a:t>=4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----------------------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64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2605</Words>
  <Application>Microsoft Office PowerPoint</Application>
  <PresentationFormat>On-screen Show (4:3)</PresentationFormat>
  <Paragraphs>500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Practice Session</vt:lpstr>
      <vt:lpstr>PowerPoint Presentation</vt:lpstr>
      <vt:lpstr>n = 0 o/p= 10 9 8 7 6 5 4 3 2 1</vt:lpstr>
      <vt:lpstr>PowerPoint Presentation</vt:lpstr>
      <vt:lpstr>PowerPoint Presentation</vt:lpstr>
      <vt:lpstr>F(a,b): a = 2,b = 2</vt:lpstr>
      <vt:lpstr>If n is value passed then n+1 will be the result.</vt:lpstr>
      <vt:lpstr>PowerPoint Presentation</vt:lpstr>
      <vt:lpstr>PowerPoint Presentation</vt:lpstr>
      <vt:lpstr>PowerPoint Presentation</vt:lpstr>
      <vt:lpstr>a=2   ,   b=0</vt:lpstr>
      <vt:lpstr>Prefix and Postfix</vt:lpstr>
      <vt:lpstr>PowerPoint Presentation</vt:lpstr>
      <vt:lpstr>top=-1</vt:lpstr>
      <vt:lpstr>ptr = (node*)malloc(sizeof(node))</vt:lpstr>
      <vt:lpstr>9 = 0000 1001 0001 0010 = 18 12 = 0000 1100 0000 0110 = 6</vt:lpstr>
      <vt:lpstr>Front = 5</vt:lpstr>
      <vt:lpstr>Str = ‘ABCD’+’/0’</vt:lpstr>
      <vt:lpstr>n&gt;m (both even or both odd)</vt:lpstr>
      <vt:lpstr>do while, while , for</vt:lpstr>
      <vt:lpstr>a=5</vt:lpstr>
      <vt:lpstr>d/I, f, s , p</vt:lpstr>
      <vt:lpstr>PowerPoint Presentation</vt:lpstr>
      <vt:lpstr>Design calculator with + , - , *, / Input 2 numbers and a operator Output = result  </vt:lpstr>
      <vt:lpstr>PowerPoint Presentation</vt:lpstr>
      <vt:lpstr>PowerPoint Presentation</vt:lpstr>
      <vt:lpstr>  i = 3</vt:lpstr>
      <vt:lpstr>Algorithm num=7, i=7</vt:lpstr>
      <vt:lpstr>Note :- 10//2 = 5</vt:lpstr>
      <vt:lpstr>Q. Check whether a number is happy number or not. </vt:lpstr>
      <vt:lpstr>Solution</vt:lpstr>
      <vt:lpstr>Dudeney Numbers</vt:lpstr>
      <vt:lpstr>Solution?</vt:lpstr>
      <vt:lpstr>Automorphic Number</vt:lpstr>
      <vt:lpstr>Solution!?</vt:lpstr>
      <vt:lpstr>Buzz Number</vt:lpstr>
      <vt:lpstr>Solution!!?</vt:lpstr>
      <vt:lpstr>Goldbach Number</vt:lpstr>
      <vt:lpstr>Solution!!!?</vt:lpstr>
      <vt:lpstr>Harshad(or Niven) Number </vt:lpstr>
      <vt:lpstr>Solution!!!!?</vt:lpstr>
      <vt:lpstr>Ugly Number</vt:lpstr>
      <vt:lpstr>Solution??</vt:lpstr>
      <vt:lpstr>Count the number of Upper Case Character.</vt:lpstr>
      <vt:lpstr>Solution</vt:lpstr>
      <vt:lpstr>Count the number of vowels letters in a sentence</vt:lpstr>
      <vt:lpstr>Solution</vt:lpstr>
      <vt:lpstr>Reverse the given input string without using built-in functions or negative step indexing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Notes: Pointer</dc:title>
  <dc:creator>PRTS</dc:creator>
  <cp:lastModifiedBy>SAHIL YADAV</cp:lastModifiedBy>
  <cp:revision>26</cp:revision>
  <dcterms:created xsi:type="dcterms:W3CDTF">2006-08-16T00:00:00Z</dcterms:created>
  <dcterms:modified xsi:type="dcterms:W3CDTF">2023-06-28T13:58:17Z</dcterms:modified>
</cp:coreProperties>
</file>