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Quick Notes: Decimal-&gt;Binary-&gt;Decimal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N=15(8421)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52252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762000" y="3048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Decimal to Binary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896" y="762000"/>
            <a:ext cx="861220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33600"/>
            <a:ext cx="6600825" cy="327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Method</a:t>
            </a:r>
            <a:r>
              <a:rPr kumimoji="0" lang="en-IN" sz="4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03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"/>
            <a:ext cx="8077200" cy="6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457200"/>
            <a:ext cx="7772400" cy="1146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Binary</a:t>
            </a:r>
            <a:r>
              <a:rPr kumimoji="0" lang="en-IN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Decimal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162800" cy="202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914D4A-72C1-4D44-AB51-BB8F09AA979B}"/>
              </a:ext>
            </a:extLst>
          </p:cNvPr>
          <p:cNvSpPr txBox="1">
            <a:spLocks/>
          </p:cNvSpPr>
          <p:nvPr/>
        </p:nvSpPr>
        <p:spPr>
          <a:xfrm>
            <a:off x="838200" y="4264025"/>
            <a:ext cx="7772400" cy="11461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11011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=&gt;1x2^0 + 1x2^1 + 0x2^2 + 1x2^3 + 1x2^4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=&gt;1 + 2 + 0 + 8 +16 = 27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667000"/>
            <a:ext cx="7630596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ED062F-397B-8671-14C1-E6563661665D}"/>
              </a:ext>
            </a:extLst>
          </p:cNvPr>
          <p:cNvSpPr txBox="1">
            <a:spLocks/>
          </p:cNvSpPr>
          <p:nvPr/>
        </p:nvSpPr>
        <p:spPr>
          <a:xfrm>
            <a:off x="533400" y="4419600"/>
            <a:ext cx="7772400" cy="2057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10110101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=&gt;1x2^0 + 0x2^1 + 1x2^2 + 0x2^3 + 1x2^4+ 1x2^5 + 0x2^6 + 1x2^7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=&gt;1 + 0 + 4 + 0 + 16 + 32 + 0 + 128 = 181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/>
              <a:t>Example:-</a:t>
            </a:r>
          </a:p>
          <a:p>
            <a:pPr marL="514350" indent="-514350">
              <a:buAutoNum type="arabicParenR"/>
            </a:pPr>
            <a:r>
              <a:rPr lang="en-IN" dirty="0"/>
              <a:t>Decimal to Binary Conversion</a:t>
            </a:r>
          </a:p>
          <a:p>
            <a:pPr marL="514350" indent="-514350">
              <a:buNone/>
            </a:pPr>
            <a:r>
              <a:rPr lang="en-IN" dirty="0"/>
              <a:t>		a) 25 = 01001(x)  11001(</a:t>
            </a:r>
            <a:r>
              <a:rPr lang="en-IN" dirty="0" err="1"/>
              <a:t>ans</a:t>
            </a:r>
            <a:r>
              <a:rPr lang="en-IN" dirty="0"/>
              <a:t>)</a:t>
            </a:r>
          </a:p>
          <a:p>
            <a:pPr marL="514350" indent="-514350">
              <a:buNone/>
            </a:pPr>
            <a:r>
              <a:rPr lang="en-IN" dirty="0"/>
              <a:t>		b) 36 (100100)</a:t>
            </a:r>
          </a:p>
          <a:p>
            <a:pPr marL="514350" indent="-514350">
              <a:buNone/>
            </a:pPr>
            <a:r>
              <a:rPr lang="en-IN" dirty="0"/>
              <a:t>		c) 100 ()</a:t>
            </a:r>
          </a:p>
          <a:p>
            <a:pPr marL="514350" indent="-514350">
              <a:buAutoNum type="arabicParenR"/>
            </a:pPr>
            <a:r>
              <a:rPr lang="en-IN" dirty="0"/>
              <a:t>Binary to Decimal Conversion</a:t>
            </a:r>
          </a:p>
          <a:p>
            <a:pPr marL="514350" indent="-514350">
              <a:buNone/>
            </a:pPr>
            <a:r>
              <a:rPr lang="en-IN" dirty="0"/>
              <a:t>		a) 10001 (17)</a:t>
            </a:r>
          </a:p>
          <a:p>
            <a:pPr marL="514350" indent="-514350">
              <a:buNone/>
            </a:pPr>
            <a:r>
              <a:rPr lang="en-IN" dirty="0"/>
              <a:t>		b) 101010 (42)</a:t>
            </a:r>
          </a:p>
          <a:p>
            <a:pPr marL="514350" indent="-514350">
              <a:buNone/>
            </a:pPr>
            <a:r>
              <a:rPr lang="en-IN" dirty="0"/>
              <a:t>		c) 0001011 (11)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2F6-FDD3-8E4E-A776-2B4EE204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166"/>
            <a:ext cx="8229600" cy="1858962"/>
          </a:xfrm>
        </p:spPr>
        <p:txBody>
          <a:bodyPr/>
          <a:lstStyle/>
          <a:p>
            <a:r>
              <a:rPr lang="en-US" dirty="0"/>
              <a:t>OR , AND , XOR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3DF3-D2E8-12E8-418F-CEA8418D2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2057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op = OR</a:t>
            </a:r>
          </a:p>
          <a:p>
            <a:pPr marL="0" indent="0">
              <a:buNone/>
            </a:pPr>
            <a:r>
              <a:rPr lang="en-US" dirty="0"/>
              <a:t>0 op 0 = 0</a:t>
            </a:r>
          </a:p>
          <a:p>
            <a:pPr marL="0" indent="0">
              <a:buNone/>
            </a:pPr>
            <a:r>
              <a:rPr lang="en-US" dirty="0"/>
              <a:t>0 op 1 = 1</a:t>
            </a:r>
          </a:p>
          <a:p>
            <a:pPr marL="0" indent="0">
              <a:buNone/>
            </a:pPr>
            <a:r>
              <a:rPr lang="en-US" dirty="0"/>
              <a:t>1 op 0 = 1</a:t>
            </a:r>
          </a:p>
          <a:p>
            <a:pPr marL="0" indent="0">
              <a:buNone/>
            </a:pPr>
            <a:r>
              <a:rPr lang="en-US" dirty="0"/>
              <a:t>1 op 1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101</a:t>
            </a:r>
          </a:p>
          <a:p>
            <a:pPr marL="0" indent="0">
              <a:buNone/>
            </a:pPr>
            <a:r>
              <a:rPr lang="en-US" dirty="0"/>
              <a:t>110</a:t>
            </a:r>
          </a:p>
          <a:p>
            <a:pPr marL="0" indent="0">
              <a:buNone/>
            </a:pPr>
            <a:r>
              <a:rPr lang="en-US" dirty="0"/>
              <a:t>----------</a:t>
            </a:r>
          </a:p>
          <a:p>
            <a:pPr marL="0" indent="0">
              <a:buNone/>
            </a:pPr>
            <a:r>
              <a:rPr lang="en-US" dirty="0"/>
              <a:t>111(7)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64980C-5E77-96D9-976D-F5213430F7B5}"/>
              </a:ext>
            </a:extLst>
          </p:cNvPr>
          <p:cNvSpPr txBox="1">
            <a:spLocks/>
          </p:cNvSpPr>
          <p:nvPr/>
        </p:nvSpPr>
        <p:spPr>
          <a:xfrm>
            <a:off x="2743200" y="1828800"/>
            <a:ext cx="2057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op = AND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0 op 0 = 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0 op 1 = 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1 op 0 = 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1 op 1 = 1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101(5)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110(6)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100(4)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6741C7-607A-1A54-491A-C195FF9966F8}"/>
              </a:ext>
            </a:extLst>
          </p:cNvPr>
          <p:cNvSpPr txBox="1">
            <a:spLocks/>
          </p:cNvSpPr>
          <p:nvPr/>
        </p:nvSpPr>
        <p:spPr>
          <a:xfrm>
            <a:off x="5791200" y="1752600"/>
            <a:ext cx="2057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op = XOR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0 op 0 = 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0 op 1 = 1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1 op 0 = 1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1 op 1 = 0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101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110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011(3)</a:t>
            </a:r>
          </a:p>
        </p:txBody>
      </p:sp>
    </p:spTree>
    <p:extLst>
      <p:ext uri="{BB962C8B-B14F-4D97-AF65-F5344CB8AC3E}">
        <p14:creationId xmlns:p14="http://schemas.microsoft.com/office/powerpoint/2010/main" val="372675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Quick Notes: Decimal-&gt;Binary-&gt;Decimal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it?</vt:lpstr>
      <vt:lpstr>OR , AND , XOR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Notes: Decimal-&gt;Binary-&gt;Decimal</dc:title>
  <dc:creator>PRTS</dc:creator>
  <cp:lastModifiedBy>SAHIL YADAV</cp:lastModifiedBy>
  <cp:revision>5</cp:revision>
  <dcterms:created xsi:type="dcterms:W3CDTF">2006-08-16T00:00:00Z</dcterms:created>
  <dcterms:modified xsi:type="dcterms:W3CDTF">2023-05-24T11:28:38Z</dcterms:modified>
</cp:coreProperties>
</file>