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164E-6C6D-491A-B971-128153FAF69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41710-FEAA-41D8-A606-59B1779A32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41710-FEAA-41D8-A606-59B1779A32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Quick Notes: Pointer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MILY\Desktop\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4576762" cy="1952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 of Pointer</a:t>
            </a:r>
            <a:endParaRPr lang="en-US" dirty="0"/>
          </a:p>
        </p:txBody>
      </p:sp>
      <p:pic>
        <p:nvPicPr>
          <p:cNvPr id="4" name="Picture 3" descr="C:\Users\FAMILY\Desktop\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021" y="2362201"/>
            <a:ext cx="8778579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MILY\Desktop\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09600"/>
            <a:ext cx="6477000" cy="2344838"/>
          </a:xfrm>
          <a:prstGeom prst="rect">
            <a:avLst/>
          </a:prstGeom>
          <a:noFill/>
        </p:spPr>
      </p:pic>
      <p:pic>
        <p:nvPicPr>
          <p:cNvPr id="2051" name="Picture 3" descr="C:\Users\FAMILY\Desktop\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276600"/>
            <a:ext cx="6553200" cy="312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Working with Pointer</a:t>
            </a:r>
            <a:endParaRPr lang="en-US" dirty="0"/>
          </a:p>
        </p:txBody>
      </p:sp>
      <p:pic>
        <p:nvPicPr>
          <p:cNvPr id="3074" name="Picture 2" descr="C:\Users\FAMILY\Desktop\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8932270" cy="1676400"/>
          </a:xfrm>
          <a:prstGeom prst="rect">
            <a:avLst/>
          </a:prstGeom>
          <a:noFill/>
        </p:spPr>
      </p:pic>
      <p:pic>
        <p:nvPicPr>
          <p:cNvPr id="5" name="Picture 2" descr="C:\Users\FAMILY\Desktop\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048000"/>
            <a:ext cx="4572000" cy="3631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FAMILY\Desktop\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066800"/>
            <a:ext cx="6096000" cy="4584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FAMILY\Desktop\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639" y="1401336"/>
            <a:ext cx="8839200" cy="354458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A29E0-F582-79DF-90C9-4151562F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9737"/>
            <a:ext cx="8229600" cy="1143000"/>
          </a:xfrm>
        </p:spPr>
        <p:txBody>
          <a:bodyPr/>
          <a:lstStyle/>
          <a:p>
            <a:r>
              <a:rPr lang="en-US" dirty="0"/>
              <a:t>*p = value at address 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FAMILY\Desktop\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390659" cy="1447800"/>
          </a:xfrm>
          <a:prstGeom prst="rect">
            <a:avLst/>
          </a:prstGeom>
          <a:noFill/>
        </p:spPr>
      </p:pic>
      <p:pic>
        <p:nvPicPr>
          <p:cNvPr id="6147" name="Picture 3" descr="C:\Users\FAMILY\Desktop\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657600"/>
            <a:ext cx="4640579" cy="1700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FAMILY\Desktop\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44000" cy="4737883"/>
          </a:xfrm>
          <a:prstGeom prst="rect">
            <a:avLst/>
          </a:prstGeom>
          <a:noFill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B183FC-4136-BD76-3FDF-45812CBA5838}"/>
              </a:ext>
            </a:extLst>
          </p:cNvPr>
          <p:cNvCxnSpPr/>
          <p:nvPr/>
        </p:nvCxnSpPr>
        <p:spPr>
          <a:xfrm flipV="1">
            <a:off x="1524000" y="3810000"/>
            <a:ext cx="6096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C3CE6F8-BAB5-FD4D-BD2B-F9AA42A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97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*p = value at address &amp;z</a:t>
            </a:r>
            <a:br>
              <a:rPr lang="en-US" dirty="0"/>
            </a:br>
            <a:r>
              <a:rPr lang="en-US" dirty="0"/>
              <a:t>*q = </a:t>
            </a:r>
            <a:r>
              <a:rPr lang="en-US" dirty="0" err="1"/>
              <a:t>valu</a:t>
            </a:r>
            <a:r>
              <a:rPr lang="en-US" dirty="0"/>
              <a:t> at address of 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Office PowerPoint</Application>
  <PresentationFormat>On-screen Show (4:3)</PresentationFormat>
  <Paragraphs>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Quick Notes: Pointer</vt:lpstr>
      <vt:lpstr>PowerPoint Presentation</vt:lpstr>
      <vt:lpstr>Declaration of Pointer</vt:lpstr>
      <vt:lpstr>PowerPoint Presentation</vt:lpstr>
      <vt:lpstr>Working with Pointer</vt:lpstr>
      <vt:lpstr>PowerPoint Presentation</vt:lpstr>
      <vt:lpstr>*p = value at address p</vt:lpstr>
      <vt:lpstr>PowerPoint Presentation</vt:lpstr>
      <vt:lpstr>*p = value at address &amp;z *q = valu at address of 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Notes: Pointer</dc:title>
  <dc:creator>PRTS</dc:creator>
  <cp:lastModifiedBy>SAHIL YADAV</cp:lastModifiedBy>
  <cp:revision>3</cp:revision>
  <dcterms:created xsi:type="dcterms:W3CDTF">2006-08-16T00:00:00Z</dcterms:created>
  <dcterms:modified xsi:type="dcterms:W3CDTF">2023-05-20T08:07:43Z</dcterms:modified>
</cp:coreProperties>
</file>