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Mastering Maven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Guide to Project Management, Dependency Handling, and Build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Maven?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Maven is a powerful project management and build automation tool for Java-based projects.</a:t>
            </a:r>
          </a:p>
          <a:p>
            <a:pPr/>
            <a:r>
              <a:t>It uses a Project Object Model (POM) file to manage a project’s configuration, dependencies, and lifecycle.</a:t>
            </a:r>
          </a:p>
          <a:p>
            <a:pPr/>
            <a:r>
              <a:t>Maven simplifies the build process, dependency management, and reporting with minimal configuration.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Download Apache Maven from the official website (https://maven.apache.org/).</a:t>
            </a:r>
          </a:p>
          <a:p>
            <a:pPr/>
            <a:r>
              <a:t>Unzip the archive and set the M2_HOME and PATH environment variables.</a:t>
            </a:r>
          </a:p>
          <a:p>
            <a:pPr/>
            <a:r>
              <a:t>Ensure Java is installed and JAVA_HOME is properly configured.</a:t>
            </a:r>
          </a:p>
          <a:p>
            <a:pPr/>
            <a:r>
              <a:t>Verify installation with the command: mvn -v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Maven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 Maven's archetype plugin to generate a new project:</a:t>
            </a:r>
          </a:p>
          <a:p>
            <a:pPr/>
            <a:r>
              <a:t>Command: mvn archetype:generate -DgroupId=com.example -DartifactId=my-app -DarchetypeArtifactId=maven-archetype-quickstart</a:t>
            </a:r>
          </a:p>
          <a:p>
            <a:pPr/>
            <a:r>
              <a:t>This generates a structured project with a basic POM file and source directories.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pom.xml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The pom.xml file is the heart of a Maven project.</a:t>
            </a:r>
          </a:p>
          <a:p>
            <a:pPr/>
            <a:r>
              <a:t>It defines project metadata (groupId, artifactId, version), dependencies, plugins, and build configurations.</a:t>
            </a:r>
          </a:p>
          <a:p>
            <a:pPr/>
            <a:r>
              <a:t>Maven reads the POM file to execute tasks like compilation, testing, and packaging.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Dependency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Maven simplifies handling external libraries using the &lt;dependency&gt; tag in pom.xml.</a:t>
            </a:r>
          </a:p>
          <a:p>
            <a:pPr/>
            <a:r>
              <a:t>Dependencies are automatically downloaded from remote repositories such as Maven Central.</a:t>
            </a:r>
          </a:p>
          <a:p>
            <a:pPr/>
            <a:r>
              <a:t>Maven handles transitive dependencies, ensuring all required libraries are included.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Maven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Plugins extend Maven’s capabilities (e.g., compiling code, running tests, packaging JARs).</a:t>
            </a:r>
          </a:p>
          <a:p>
            <a:pPr/>
            <a:r>
              <a:t>Common plugins: maven-compiler-plugin, maven-surefire-plugin, maven-jar-plugin.</a:t>
            </a:r>
          </a:p>
          <a:p>
            <a:pPr/>
            <a:r>
              <a:t>Configured within the &lt;build&gt; section of pom.xml.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Maven Build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Maven’s build lifecycle consists of standard phases: validate → compile → test → package → verify → install → deploy.</a:t>
            </a:r>
          </a:p>
          <a:p>
            <a:pPr/>
            <a:r>
              <a:t>Each phase has a specific purpose, such as compiling code or deploying artifacts.</a:t>
            </a:r>
          </a:p>
          <a:p>
            <a:pPr/>
            <a:r>
              <a:t>Running `mvn install` executes all phases up to install, producing a deployable artifact.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Keep pom.xml clean and well-documented.</a:t>
            </a:r>
          </a:p>
          <a:p>
            <a:pPr/>
            <a:r>
              <a:t>Use dependency scopes (compile, test, provided) to manage library visibility.</a:t>
            </a:r>
          </a:p>
          <a:p>
            <a:pPr/>
            <a:r>
              <a:t>Use a parent POM for multi-module projects to centralize dependency and plugin management.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