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0" d="100"/>
          <a:sy n="40" d="100"/>
        </p:scale>
        <p:origin x="7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A331FC-CB63-4540-9238-F56577C4EF77}" type="datetimeFigureOut">
              <a:rPr lang="id-ID" smtClean="0"/>
              <a:t>02/12/2021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9255346" y="2750337"/>
            <a:ext cx="1171888" cy="1356442"/>
          </a:xfrm>
        </p:spPr>
        <p:txBody>
          <a:bodyPr/>
          <a:lstStyle/>
          <a:p>
            <a:fld id="{C7219332-8F82-4E8C-A163-75D1B7822DD6}" type="slidenum">
              <a:rPr lang="id-ID" smtClean="0"/>
              <a:t>‹#›</a:t>
            </a:fld>
            <a:endParaRPr lang="id-ID"/>
          </a:p>
        </p:txBody>
      </p:sp>
    </p:spTree>
    <p:extLst>
      <p:ext uri="{BB962C8B-B14F-4D97-AF65-F5344CB8AC3E}">
        <p14:creationId xmlns:p14="http://schemas.microsoft.com/office/powerpoint/2010/main" val="1173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A331FC-CB63-4540-9238-F56577C4EF77}" type="datetimeFigureOut">
              <a:rPr lang="id-ID" smtClean="0"/>
              <a:t>02/12/2021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10729455" y="4711309"/>
            <a:ext cx="1154151" cy="1090789"/>
          </a:xfrm>
        </p:spPr>
        <p:txBody>
          <a:bodyPr/>
          <a:lstStyle/>
          <a:p>
            <a:fld id="{C7219332-8F82-4E8C-A163-75D1B7822DD6}" type="slidenum">
              <a:rPr lang="id-ID" smtClean="0"/>
              <a:t>‹#›</a:t>
            </a:fld>
            <a:endParaRPr lang="id-ID"/>
          </a:p>
        </p:txBody>
      </p:sp>
    </p:spTree>
    <p:extLst>
      <p:ext uri="{BB962C8B-B14F-4D97-AF65-F5344CB8AC3E}">
        <p14:creationId xmlns:p14="http://schemas.microsoft.com/office/powerpoint/2010/main" val="233101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A331FC-CB63-4540-9238-F56577C4EF77}" type="datetimeFigureOut">
              <a:rPr lang="id-ID" smtClean="0"/>
              <a:t>02/12/2021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10729455" y="4711615"/>
            <a:ext cx="1154151" cy="1090789"/>
          </a:xfrm>
        </p:spPr>
        <p:txBody>
          <a:bodyPr/>
          <a:lstStyle/>
          <a:p>
            <a:fld id="{C7219332-8F82-4E8C-A163-75D1B7822DD6}" type="slidenum">
              <a:rPr lang="id-ID" smtClean="0"/>
              <a:t>‹#›</a:t>
            </a:fld>
            <a:endParaRPr lang="id-ID"/>
          </a:p>
        </p:txBody>
      </p:sp>
    </p:spTree>
    <p:extLst>
      <p:ext uri="{BB962C8B-B14F-4D97-AF65-F5344CB8AC3E}">
        <p14:creationId xmlns:p14="http://schemas.microsoft.com/office/powerpoint/2010/main" val="156008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A331FC-CB63-4540-9238-F56577C4EF77}" type="datetimeFigureOut">
              <a:rPr lang="id-ID" smtClean="0"/>
              <a:t>02/12/2021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10729455" y="4709925"/>
            <a:ext cx="1154151" cy="1090789"/>
          </a:xfrm>
        </p:spPr>
        <p:txBody>
          <a:bodyPr/>
          <a:lstStyle/>
          <a:p>
            <a:fld id="{C7219332-8F82-4E8C-A163-75D1B7822DD6}" type="slidenum">
              <a:rPr lang="id-ID" smtClean="0"/>
              <a:t>‹#›</a:t>
            </a:fld>
            <a:endParaRPr lang="id-ID"/>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637056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A331FC-CB63-4540-9238-F56577C4EF77}" type="datetimeFigureOut">
              <a:rPr lang="id-ID" smtClean="0"/>
              <a:t>02/12/2021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10729455" y="4709925"/>
            <a:ext cx="1154151" cy="1090789"/>
          </a:xfrm>
        </p:spPr>
        <p:txBody>
          <a:bodyPr/>
          <a:lstStyle/>
          <a:p>
            <a:fld id="{C7219332-8F82-4E8C-A163-75D1B7822DD6}" type="slidenum">
              <a:rPr lang="id-ID" smtClean="0"/>
              <a:t>‹#›</a:t>
            </a:fld>
            <a:endParaRPr lang="id-ID"/>
          </a:p>
        </p:txBody>
      </p:sp>
    </p:spTree>
    <p:extLst>
      <p:ext uri="{BB962C8B-B14F-4D97-AF65-F5344CB8AC3E}">
        <p14:creationId xmlns:p14="http://schemas.microsoft.com/office/powerpoint/2010/main" val="1172778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4A331FC-CB63-4540-9238-F56577C4EF77}" type="datetimeFigureOut">
              <a:rPr lang="id-ID" smtClean="0"/>
              <a:t>02/12/2021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7219332-8F82-4E8C-A163-75D1B7822DD6}" type="slidenum">
              <a:rPr lang="id-ID" smtClean="0"/>
              <a:t>‹#›</a:t>
            </a:fld>
            <a:endParaRPr lang="id-ID"/>
          </a:p>
        </p:txBody>
      </p:sp>
    </p:spTree>
    <p:extLst>
      <p:ext uri="{BB962C8B-B14F-4D97-AF65-F5344CB8AC3E}">
        <p14:creationId xmlns:p14="http://schemas.microsoft.com/office/powerpoint/2010/main" val="2631855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4A331FC-CB63-4540-9238-F56577C4EF77}" type="datetimeFigureOut">
              <a:rPr lang="id-ID" smtClean="0"/>
              <a:t>02/12/2021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7219332-8F82-4E8C-A163-75D1B7822DD6}" type="slidenum">
              <a:rPr lang="id-ID" smtClean="0"/>
              <a:t>‹#›</a:t>
            </a:fld>
            <a:endParaRPr lang="id-ID"/>
          </a:p>
        </p:txBody>
      </p:sp>
    </p:spTree>
    <p:extLst>
      <p:ext uri="{BB962C8B-B14F-4D97-AF65-F5344CB8AC3E}">
        <p14:creationId xmlns:p14="http://schemas.microsoft.com/office/powerpoint/2010/main" val="1577638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A331FC-CB63-4540-9238-F56577C4EF77}" type="datetimeFigureOut">
              <a:rPr lang="id-ID" smtClean="0"/>
              <a:t>02/12/2021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7219332-8F82-4E8C-A163-75D1B7822DD6}" type="slidenum">
              <a:rPr lang="id-ID" smtClean="0"/>
              <a:t>‹#›</a:t>
            </a:fld>
            <a:endParaRPr lang="id-ID"/>
          </a:p>
        </p:txBody>
      </p:sp>
    </p:spTree>
    <p:extLst>
      <p:ext uri="{BB962C8B-B14F-4D97-AF65-F5344CB8AC3E}">
        <p14:creationId xmlns:p14="http://schemas.microsoft.com/office/powerpoint/2010/main" val="2952513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4A331FC-CB63-4540-9238-F56577C4EF77}" type="datetimeFigureOut">
              <a:rPr lang="id-ID" smtClean="0"/>
              <a:t>02/12/2021</a:t>
            </a:fld>
            <a:endParaRPr lang="id-ID"/>
          </a:p>
        </p:txBody>
      </p:sp>
      <p:sp>
        <p:nvSpPr>
          <p:cNvPr id="5" name="Footer Placeholder 4"/>
          <p:cNvSpPr>
            <a:spLocks noGrp="1"/>
          </p:cNvSpPr>
          <p:nvPr>
            <p:ph type="ftr" sz="quarter" idx="11"/>
          </p:nvPr>
        </p:nvSpPr>
        <p:spPr>
          <a:xfrm>
            <a:off x="680321" y="5936188"/>
            <a:ext cx="6126805" cy="365125"/>
          </a:xfrm>
        </p:spPr>
        <p:txBody>
          <a:bodyPr/>
          <a:lstStyle/>
          <a:p>
            <a:endParaRPr lang="id-ID"/>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7219332-8F82-4E8C-A163-75D1B7822DD6}" type="slidenum">
              <a:rPr lang="id-ID" smtClean="0"/>
              <a:t>‹#›</a:t>
            </a:fld>
            <a:endParaRPr lang="id-ID"/>
          </a:p>
        </p:txBody>
      </p:sp>
    </p:spTree>
    <p:extLst>
      <p:ext uri="{BB962C8B-B14F-4D97-AF65-F5344CB8AC3E}">
        <p14:creationId xmlns:p14="http://schemas.microsoft.com/office/powerpoint/2010/main" val="47906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A331FC-CB63-4540-9238-F56577C4EF77}" type="datetimeFigureOut">
              <a:rPr lang="id-ID" smtClean="0"/>
              <a:t>02/12/2021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7219332-8F82-4E8C-A163-75D1B7822DD6}" type="slidenum">
              <a:rPr lang="id-ID" smtClean="0"/>
              <a:t>‹#›</a:t>
            </a:fld>
            <a:endParaRPr lang="id-ID"/>
          </a:p>
        </p:txBody>
      </p:sp>
    </p:spTree>
    <p:extLst>
      <p:ext uri="{BB962C8B-B14F-4D97-AF65-F5344CB8AC3E}">
        <p14:creationId xmlns:p14="http://schemas.microsoft.com/office/powerpoint/2010/main" val="152000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A331FC-CB63-4540-9238-F56577C4EF77}" type="datetimeFigureOut">
              <a:rPr lang="id-ID" smtClean="0"/>
              <a:t>02/12/2021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729455" y="2869895"/>
            <a:ext cx="1154151" cy="1090789"/>
          </a:xfrm>
        </p:spPr>
        <p:txBody>
          <a:bodyPr/>
          <a:lstStyle/>
          <a:p>
            <a:fld id="{C7219332-8F82-4E8C-A163-75D1B7822DD6}" type="slidenum">
              <a:rPr lang="id-ID" smtClean="0"/>
              <a:t>‹#›</a:t>
            </a:fld>
            <a:endParaRPr lang="id-ID"/>
          </a:p>
        </p:txBody>
      </p:sp>
    </p:spTree>
    <p:extLst>
      <p:ext uri="{BB962C8B-B14F-4D97-AF65-F5344CB8AC3E}">
        <p14:creationId xmlns:p14="http://schemas.microsoft.com/office/powerpoint/2010/main" val="198767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A331FC-CB63-4540-9238-F56577C4EF77}" type="datetimeFigureOut">
              <a:rPr lang="id-ID" smtClean="0"/>
              <a:t>02/12/2021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7219332-8F82-4E8C-A163-75D1B7822DD6}" type="slidenum">
              <a:rPr lang="id-ID" smtClean="0"/>
              <a:t>‹#›</a:t>
            </a:fld>
            <a:endParaRPr lang="id-ID"/>
          </a:p>
        </p:txBody>
      </p:sp>
    </p:spTree>
    <p:extLst>
      <p:ext uri="{BB962C8B-B14F-4D97-AF65-F5344CB8AC3E}">
        <p14:creationId xmlns:p14="http://schemas.microsoft.com/office/powerpoint/2010/main" val="3311516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A331FC-CB63-4540-9238-F56577C4EF77}" type="datetimeFigureOut">
              <a:rPr lang="id-ID" smtClean="0"/>
              <a:t>02/12/2021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7219332-8F82-4E8C-A163-75D1B7822DD6}" type="slidenum">
              <a:rPr lang="id-ID" smtClean="0"/>
              <a:t>‹#›</a:t>
            </a:fld>
            <a:endParaRPr lang="id-ID"/>
          </a:p>
        </p:txBody>
      </p:sp>
    </p:spTree>
    <p:extLst>
      <p:ext uri="{BB962C8B-B14F-4D97-AF65-F5344CB8AC3E}">
        <p14:creationId xmlns:p14="http://schemas.microsoft.com/office/powerpoint/2010/main" val="317591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A331FC-CB63-4540-9238-F56577C4EF77}" type="datetimeFigureOut">
              <a:rPr lang="id-ID" smtClean="0"/>
              <a:t>02/12/2021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7219332-8F82-4E8C-A163-75D1B7822DD6}" type="slidenum">
              <a:rPr lang="id-ID" smtClean="0"/>
              <a:t>‹#›</a:t>
            </a:fld>
            <a:endParaRPr lang="id-ID"/>
          </a:p>
        </p:txBody>
      </p:sp>
    </p:spTree>
    <p:extLst>
      <p:ext uri="{BB962C8B-B14F-4D97-AF65-F5344CB8AC3E}">
        <p14:creationId xmlns:p14="http://schemas.microsoft.com/office/powerpoint/2010/main" val="2191887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4A331FC-CB63-4540-9238-F56577C4EF77}" type="datetimeFigureOut">
              <a:rPr lang="id-ID" smtClean="0"/>
              <a:t>02/12/2021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7219332-8F82-4E8C-A163-75D1B7822DD6}" type="slidenum">
              <a:rPr lang="id-ID" smtClean="0"/>
              <a:t>‹#›</a:t>
            </a:fld>
            <a:endParaRPr lang="id-ID"/>
          </a:p>
        </p:txBody>
      </p:sp>
    </p:spTree>
    <p:extLst>
      <p:ext uri="{BB962C8B-B14F-4D97-AF65-F5344CB8AC3E}">
        <p14:creationId xmlns:p14="http://schemas.microsoft.com/office/powerpoint/2010/main" val="3510732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A331FC-CB63-4540-9238-F56577C4EF77}" type="datetimeFigureOut">
              <a:rPr lang="id-ID" smtClean="0"/>
              <a:t>02/12/2021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7219332-8F82-4E8C-A163-75D1B7822DD6}" type="slidenum">
              <a:rPr lang="id-ID" smtClean="0"/>
              <a:t>‹#›</a:t>
            </a:fld>
            <a:endParaRPr lang="id-ID"/>
          </a:p>
        </p:txBody>
      </p:sp>
    </p:spTree>
    <p:extLst>
      <p:ext uri="{BB962C8B-B14F-4D97-AF65-F5344CB8AC3E}">
        <p14:creationId xmlns:p14="http://schemas.microsoft.com/office/powerpoint/2010/main" val="111321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A331FC-CB63-4540-9238-F56577C4EF77}" type="datetimeFigureOut">
              <a:rPr lang="id-ID" smtClean="0"/>
              <a:t>02/12/2021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7219332-8F82-4E8C-A163-75D1B7822DD6}" type="slidenum">
              <a:rPr lang="id-ID" smtClean="0"/>
              <a:t>‹#›</a:t>
            </a:fld>
            <a:endParaRPr lang="id-ID"/>
          </a:p>
        </p:txBody>
      </p:sp>
    </p:spTree>
    <p:extLst>
      <p:ext uri="{BB962C8B-B14F-4D97-AF65-F5344CB8AC3E}">
        <p14:creationId xmlns:p14="http://schemas.microsoft.com/office/powerpoint/2010/main" val="114329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A331FC-CB63-4540-9238-F56577C4EF77}" type="datetimeFigureOut">
              <a:rPr lang="id-ID" smtClean="0"/>
              <a:t>02/12/2021</a:t>
            </a:fld>
            <a:endParaRPr lang="id-ID"/>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7219332-8F82-4E8C-A163-75D1B7822DD6}" type="slidenum">
              <a:rPr lang="id-ID" smtClean="0"/>
              <a:t>‹#›</a:t>
            </a:fld>
            <a:endParaRPr lang="id-ID"/>
          </a:p>
        </p:txBody>
      </p:sp>
    </p:spTree>
    <p:extLst>
      <p:ext uri="{BB962C8B-B14F-4D97-AF65-F5344CB8AC3E}">
        <p14:creationId xmlns:p14="http://schemas.microsoft.com/office/powerpoint/2010/main" val="14478209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Metode, Teknik dan Metode dalam Penelitian</a:t>
            </a:r>
            <a:endParaRPr lang="id-ID" dirty="0"/>
          </a:p>
        </p:txBody>
      </p:sp>
      <p:sp>
        <p:nvSpPr>
          <p:cNvPr id="3" name="Subtitle 2"/>
          <p:cNvSpPr>
            <a:spLocks noGrp="1"/>
          </p:cNvSpPr>
          <p:nvPr>
            <p:ph type="subTitle" idx="1"/>
          </p:nvPr>
        </p:nvSpPr>
        <p:spPr/>
        <p:txBody>
          <a:bodyPr/>
          <a:lstStyle/>
          <a:p>
            <a:endParaRPr lang="id-ID"/>
          </a:p>
        </p:txBody>
      </p:sp>
    </p:spTree>
    <p:extLst>
      <p:ext uri="{BB962C8B-B14F-4D97-AF65-F5344CB8AC3E}">
        <p14:creationId xmlns:p14="http://schemas.microsoft.com/office/powerpoint/2010/main" val="1957205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Metodologi Penelitian</a:t>
            </a:r>
            <a:endParaRPr lang="id-ID" dirty="0"/>
          </a:p>
        </p:txBody>
      </p:sp>
      <p:sp>
        <p:nvSpPr>
          <p:cNvPr id="3" name="Content Placeholder 2"/>
          <p:cNvSpPr>
            <a:spLocks noGrp="1"/>
          </p:cNvSpPr>
          <p:nvPr>
            <p:ph idx="1"/>
          </p:nvPr>
        </p:nvSpPr>
        <p:spPr/>
        <p:txBody>
          <a:bodyPr/>
          <a:lstStyle/>
          <a:p>
            <a:r>
              <a:rPr lang="id-ID" dirty="0" smtClean="0"/>
              <a:t>Merupakan operasionalisasi dari cara untuk menemukan atau menyusun pengetahuan, memerlukan kajian atau pemahaman tentang metode – metode ke arah pelaksanaan penelitian sehingga perlu dibedakan antara metode dan teknik.</a:t>
            </a:r>
          </a:p>
          <a:p>
            <a:r>
              <a:rPr lang="id-ID" dirty="0" smtClean="0"/>
              <a:t>Metode adalah cara berpikir, sedangkan teknik adalah cara melaksanakan hasil berpikir.</a:t>
            </a:r>
          </a:p>
        </p:txBody>
      </p:sp>
    </p:spTree>
    <p:extLst>
      <p:ext uri="{BB962C8B-B14F-4D97-AF65-F5344CB8AC3E}">
        <p14:creationId xmlns:p14="http://schemas.microsoft.com/office/powerpoint/2010/main" val="2555924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Instrumen Penelitian</a:t>
            </a:r>
            <a:endParaRPr lang="id-ID" dirty="0"/>
          </a:p>
        </p:txBody>
      </p:sp>
      <p:sp>
        <p:nvSpPr>
          <p:cNvPr id="3" name="Content Placeholder 2"/>
          <p:cNvSpPr>
            <a:spLocks noGrp="1"/>
          </p:cNvSpPr>
          <p:nvPr>
            <p:ph idx="1"/>
          </p:nvPr>
        </p:nvSpPr>
        <p:spPr/>
        <p:txBody>
          <a:bodyPr/>
          <a:lstStyle/>
          <a:p>
            <a:r>
              <a:rPr lang="id-ID" dirty="0" smtClean="0"/>
              <a:t>Membantu memperoleh data atas dasar kondisi yang telah diketahui</a:t>
            </a:r>
          </a:p>
          <a:p>
            <a:r>
              <a:rPr lang="id-ID" dirty="0" smtClean="0"/>
              <a:t>Membatasi lingkungan atau ruang lingkup dengan cara tertentu, instrumen dapat juga untuk memperoleh data tambahan dari situasi</a:t>
            </a:r>
          </a:p>
          <a:p>
            <a:r>
              <a:rPr lang="id-ID" dirty="0" smtClean="0"/>
              <a:t>Membuat informasi dapat direkam secara permanen dan dapat dianalisa di masa yang akan datang</a:t>
            </a:r>
            <a:endParaRPr lang="id-ID" dirty="0"/>
          </a:p>
        </p:txBody>
      </p:sp>
    </p:spTree>
    <p:extLst>
      <p:ext uri="{BB962C8B-B14F-4D97-AF65-F5344CB8AC3E}">
        <p14:creationId xmlns:p14="http://schemas.microsoft.com/office/powerpoint/2010/main" val="4207136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Wawancara </a:t>
            </a:r>
            <a:endParaRPr lang="id-ID" dirty="0"/>
          </a:p>
        </p:txBody>
      </p:sp>
      <p:sp>
        <p:nvSpPr>
          <p:cNvPr id="3" name="Content Placeholder 2"/>
          <p:cNvSpPr>
            <a:spLocks noGrp="1"/>
          </p:cNvSpPr>
          <p:nvPr>
            <p:ph idx="1"/>
          </p:nvPr>
        </p:nvSpPr>
        <p:spPr/>
        <p:txBody>
          <a:bodyPr/>
          <a:lstStyle/>
          <a:p>
            <a:r>
              <a:rPr lang="id-ID" dirty="0" smtClean="0"/>
              <a:t>Wawancara dapat dilakukan secara langsung (tatap muka) punya beberapa keuntungan yaitu pewawancara dapat meningkatkan kerjasama diantara pewawancara dengan responden serta responden mendapat klarifikasi dari pertanyaan secepatnya.</a:t>
            </a:r>
          </a:p>
          <a:p>
            <a:r>
              <a:rPr lang="id-ID" dirty="0" smtClean="0"/>
              <a:t>Wawancara bersifat semistructure artinya pewawancara memiliki pedoman dalam melakukan wawancara. Tidak membatasi pilihan jawaban. Bisa dilakukan dengan mengajukan pertanyaan terbuka karena penelitiannya bersifat eksploratif.</a:t>
            </a:r>
            <a:endParaRPr lang="id-ID" dirty="0"/>
          </a:p>
        </p:txBody>
      </p:sp>
    </p:spTree>
    <p:extLst>
      <p:ext uri="{BB962C8B-B14F-4D97-AF65-F5344CB8AC3E}">
        <p14:creationId xmlns:p14="http://schemas.microsoft.com/office/powerpoint/2010/main" val="4139286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Jenis Wawancara</a:t>
            </a:r>
            <a:endParaRPr lang="id-ID" dirty="0"/>
          </a:p>
        </p:txBody>
      </p:sp>
      <p:sp>
        <p:nvSpPr>
          <p:cNvPr id="3" name="Content Placeholder 2"/>
          <p:cNvSpPr>
            <a:spLocks noGrp="1"/>
          </p:cNvSpPr>
          <p:nvPr>
            <p:ph idx="1"/>
          </p:nvPr>
        </p:nvSpPr>
        <p:spPr>
          <a:xfrm>
            <a:off x="680321" y="2336872"/>
            <a:ext cx="9613861" cy="3943611"/>
          </a:xfrm>
        </p:spPr>
        <p:txBody>
          <a:bodyPr>
            <a:normAutofit lnSpcReduction="10000"/>
          </a:bodyPr>
          <a:lstStyle/>
          <a:p>
            <a:r>
              <a:rPr lang="id-ID" dirty="0" smtClean="0"/>
              <a:t>Wawancara seleksi (</a:t>
            </a:r>
            <a:r>
              <a:rPr lang="id-ID" i="1" dirty="0" smtClean="0"/>
              <a:t>screening interview</a:t>
            </a:r>
            <a:r>
              <a:rPr lang="id-ID" dirty="0" smtClean="0"/>
              <a:t>) adalah wawancara yang dilakukan untuk memilih orang atau kandidat yang paling </a:t>
            </a:r>
            <a:r>
              <a:rPr lang="id-ID" i="1" dirty="0" smtClean="0"/>
              <a:t>qualified </a:t>
            </a:r>
            <a:r>
              <a:rPr lang="id-ID" dirty="0" smtClean="0"/>
              <a:t>untuk masuk ke tahap seleksi selanjutnya.</a:t>
            </a:r>
          </a:p>
          <a:p>
            <a:r>
              <a:rPr lang="id-ID" dirty="0" smtClean="0"/>
              <a:t>Wawancara dengan media elektronik seperti </a:t>
            </a:r>
            <a:r>
              <a:rPr lang="id-ID" i="1" dirty="0" smtClean="0"/>
              <a:t>audio tape </a:t>
            </a:r>
            <a:r>
              <a:rPr lang="id-ID" dirty="0" smtClean="0"/>
              <a:t>atau telepon. Dilakukan jika masih ada hal yang ingin ditanyakan langsung pada responden</a:t>
            </a:r>
          </a:p>
          <a:p>
            <a:r>
              <a:rPr lang="id-ID" dirty="0" smtClean="0"/>
              <a:t>Wawancara kelompok adalah wawancara yang dilakukan pada dua atau lebih pewawancara sekaligus pada waktu yang sama.</a:t>
            </a:r>
          </a:p>
          <a:p>
            <a:r>
              <a:rPr lang="id-ID" dirty="0" smtClean="0"/>
              <a:t>Pendekatan yang dilakukan adalah percakapan informal, pendekatan pedoman wawancara umum dan wawancara terbuka yang dibakukan.</a:t>
            </a:r>
            <a:endParaRPr lang="id-ID" dirty="0"/>
          </a:p>
        </p:txBody>
      </p:sp>
    </p:spTree>
    <p:extLst>
      <p:ext uri="{BB962C8B-B14F-4D97-AF65-F5344CB8AC3E}">
        <p14:creationId xmlns:p14="http://schemas.microsoft.com/office/powerpoint/2010/main" val="525151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Kuesioner</a:t>
            </a:r>
            <a:endParaRPr lang="id-ID" dirty="0"/>
          </a:p>
        </p:txBody>
      </p:sp>
      <p:sp>
        <p:nvSpPr>
          <p:cNvPr id="3" name="Content Placeholder 2"/>
          <p:cNvSpPr>
            <a:spLocks noGrp="1"/>
          </p:cNvSpPr>
          <p:nvPr>
            <p:ph idx="1"/>
          </p:nvPr>
        </p:nvSpPr>
        <p:spPr/>
        <p:txBody>
          <a:bodyPr/>
          <a:lstStyle/>
          <a:p>
            <a:r>
              <a:rPr lang="id-ID" dirty="0" smtClean="0"/>
              <a:t>Daftar pertanyaan yang diajukan pada seorang responden untuk mencari jawaban dari permasalahan yang diteliti. Jawaban bisa bersifat tertutup yaitu alternatif jawaban disediakan oleh peneliti, dan terbuka dimana responden bebas menuliskan jawaban tanpa adanya paksaan.</a:t>
            </a:r>
          </a:p>
          <a:p>
            <a:r>
              <a:rPr lang="id-ID" dirty="0" smtClean="0"/>
              <a:t>Kelemahan : terbatasnya mendapatkan informasi mengenai kasus-kasus yang sifatnya personal. Hanya mengandalkan jawaban sepintas dari responden. Kuesioner dibedakan menjadi: kuesioner langsung dan kuesioner via email atau telpon.</a:t>
            </a:r>
            <a:endParaRPr lang="id-ID" dirty="0"/>
          </a:p>
        </p:txBody>
      </p:sp>
    </p:spTree>
    <p:extLst>
      <p:ext uri="{BB962C8B-B14F-4D97-AF65-F5344CB8AC3E}">
        <p14:creationId xmlns:p14="http://schemas.microsoft.com/office/powerpoint/2010/main" val="3307288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Merancang Kuesioner</a:t>
            </a:r>
            <a:endParaRPr lang="id-ID" dirty="0"/>
          </a:p>
        </p:txBody>
      </p:sp>
      <p:sp>
        <p:nvSpPr>
          <p:cNvPr id="3" name="Content Placeholder 2"/>
          <p:cNvSpPr>
            <a:spLocks noGrp="1"/>
          </p:cNvSpPr>
          <p:nvPr>
            <p:ph idx="1"/>
          </p:nvPr>
        </p:nvSpPr>
        <p:spPr/>
        <p:txBody>
          <a:bodyPr/>
          <a:lstStyle/>
          <a:p>
            <a:r>
              <a:rPr lang="id-ID" dirty="0" smtClean="0"/>
              <a:t>Dalam membuat kuesioner, terlebih dahulu perlu diuji validitas dan reliabilitasnya sebelum disebarkan ke responden. Tujuannya adalah untuk mengetahui apakah pertanyan yang dibuat sudah dimengerti oleh responden. </a:t>
            </a:r>
            <a:endParaRPr lang="id-ID" dirty="0"/>
          </a:p>
        </p:txBody>
      </p:sp>
    </p:spTree>
    <p:extLst>
      <p:ext uri="{BB962C8B-B14F-4D97-AF65-F5344CB8AC3E}">
        <p14:creationId xmlns:p14="http://schemas.microsoft.com/office/powerpoint/2010/main" val="222751951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56</TotalTime>
  <Words>334</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Trebuchet MS</vt:lpstr>
      <vt:lpstr>Berlin</vt:lpstr>
      <vt:lpstr>Metode, Teknik dan Metode dalam Penelitian</vt:lpstr>
      <vt:lpstr>Metodologi Penelitian</vt:lpstr>
      <vt:lpstr>Instrumen Penelitian</vt:lpstr>
      <vt:lpstr>Wawancara </vt:lpstr>
      <vt:lpstr>Jenis Wawancara</vt:lpstr>
      <vt:lpstr>Kuesioner</vt:lpstr>
      <vt:lpstr>Merancang Kuesioner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Metode, Teknik dan Metode dalam Penelitian</dc:title>
  <dc:creator>Windows User</dc:creator>
  <cp:lastModifiedBy>Windows User</cp:lastModifiedBy>
  <cp:revision>5</cp:revision>
  <dcterms:created xsi:type="dcterms:W3CDTF">2021-11-25T04:50:55Z</dcterms:created>
  <dcterms:modified xsi:type="dcterms:W3CDTF">2021-12-02T03:35:58Z</dcterms:modified>
</cp:coreProperties>
</file>